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BD724-8401-4F73-8D1B-F8559CF593B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</dgm:pt>
    <dgm:pt modelId="{9B447831-4F2E-4048-BA7F-2D503F74293D}">
      <dgm:prSet phldrT="[Text]"/>
      <dgm:spPr/>
      <dgm:t>
        <a:bodyPr/>
        <a:lstStyle/>
        <a:p>
          <a:r>
            <a:rPr lang="en-US" dirty="0"/>
            <a:t>Standards</a:t>
          </a:r>
        </a:p>
      </dgm:t>
    </dgm:pt>
    <dgm:pt modelId="{F4E34667-DCA9-4235-8B77-B7F082A6BCD8}" type="parTrans" cxnId="{9AF44A84-058F-4585-9F0A-8314B964446D}">
      <dgm:prSet/>
      <dgm:spPr/>
      <dgm:t>
        <a:bodyPr/>
        <a:lstStyle/>
        <a:p>
          <a:endParaRPr lang="en-US"/>
        </a:p>
      </dgm:t>
    </dgm:pt>
    <dgm:pt modelId="{29ED1582-49D3-4D9C-A2B8-E0068D8CB84E}" type="sibTrans" cxnId="{9AF44A84-058F-4585-9F0A-8314B964446D}">
      <dgm:prSet/>
      <dgm:spPr/>
      <dgm:t>
        <a:bodyPr/>
        <a:lstStyle/>
        <a:p>
          <a:endParaRPr lang="en-US"/>
        </a:p>
      </dgm:t>
    </dgm:pt>
    <dgm:pt modelId="{FBEE1847-78B9-452D-BFA9-AECAC46FC411}">
      <dgm:prSet phldrT="[Text]"/>
      <dgm:spPr/>
      <dgm:t>
        <a:bodyPr/>
        <a:lstStyle/>
        <a:p>
          <a:r>
            <a:rPr lang="en-US" dirty="0"/>
            <a:t>Social Issues</a:t>
          </a:r>
        </a:p>
      </dgm:t>
    </dgm:pt>
    <dgm:pt modelId="{8CD5570A-B902-4ED8-BCD4-83EBA795238E}" type="parTrans" cxnId="{FEDE198D-C078-4923-BD0F-D13FF57B24C9}">
      <dgm:prSet/>
      <dgm:spPr/>
      <dgm:t>
        <a:bodyPr/>
        <a:lstStyle/>
        <a:p>
          <a:endParaRPr lang="en-US"/>
        </a:p>
      </dgm:t>
    </dgm:pt>
    <dgm:pt modelId="{956BA922-623D-41D0-9B65-7352AA9F945C}" type="sibTrans" cxnId="{FEDE198D-C078-4923-BD0F-D13FF57B24C9}">
      <dgm:prSet/>
      <dgm:spPr/>
      <dgm:t>
        <a:bodyPr/>
        <a:lstStyle/>
        <a:p>
          <a:endParaRPr lang="en-US"/>
        </a:p>
      </dgm:t>
    </dgm:pt>
    <dgm:pt modelId="{D84BF868-8072-4277-8749-96FA1316DD67}">
      <dgm:prSet phldrT="[Text]"/>
      <dgm:spPr/>
      <dgm:t>
        <a:bodyPr/>
        <a:lstStyle/>
        <a:p>
          <a:r>
            <a:rPr lang="en-US" dirty="0"/>
            <a:t>Systems</a:t>
          </a:r>
        </a:p>
      </dgm:t>
    </dgm:pt>
    <dgm:pt modelId="{31DF3226-1CFE-4119-BB67-4AF2341F3506}" type="parTrans" cxnId="{2421C78A-0349-48AC-8F44-0BC9F071F906}">
      <dgm:prSet/>
      <dgm:spPr/>
      <dgm:t>
        <a:bodyPr/>
        <a:lstStyle/>
        <a:p>
          <a:endParaRPr lang="en-US"/>
        </a:p>
      </dgm:t>
    </dgm:pt>
    <dgm:pt modelId="{724C3E97-522D-4085-A54A-863618FC182E}" type="sibTrans" cxnId="{2421C78A-0349-48AC-8F44-0BC9F071F906}">
      <dgm:prSet/>
      <dgm:spPr/>
      <dgm:t>
        <a:bodyPr/>
        <a:lstStyle/>
        <a:p>
          <a:endParaRPr lang="en-US"/>
        </a:p>
      </dgm:t>
    </dgm:pt>
    <dgm:pt modelId="{855B1A85-8C75-48EF-8101-01197282A740}">
      <dgm:prSet phldrT="[Text]"/>
      <dgm:spPr/>
      <dgm:t>
        <a:bodyPr/>
        <a:lstStyle/>
        <a:p>
          <a:r>
            <a:rPr lang="en-US" dirty="0"/>
            <a:t>Policies</a:t>
          </a:r>
        </a:p>
      </dgm:t>
    </dgm:pt>
    <dgm:pt modelId="{32930FA8-D47C-422C-9D40-91A7BF763775}" type="parTrans" cxnId="{A12BF86A-244E-4676-95C3-865827D9172D}">
      <dgm:prSet/>
      <dgm:spPr/>
      <dgm:t>
        <a:bodyPr/>
        <a:lstStyle/>
        <a:p>
          <a:endParaRPr lang="en-US"/>
        </a:p>
      </dgm:t>
    </dgm:pt>
    <dgm:pt modelId="{7496C022-E10A-476E-A5A9-64FDFB1CAF99}" type="sibTrans" cxnId="{A12BF86A-244E-4676-95C3-865827D9172D}">
      <dgm:prSet/>
      <dgm:spPr/>
      <dgm:t>
        <a:bodyPr/>
        <a:lstStyle/>
        <a:p>
          <a:endParaRPr lang="en-US"/>
        </a:p>
      </dgm:t>
    </dgm:pt>
    <dgm:pt modelId="{DBAF66F6-D6A6-4B5A-B90E-EC5E21438568}" type="pres">
      <dgm:prSet presAssocID="{57BBD724-8401-4F73-8D1B-F8559CF593B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524FF0FB-A45D-4FB2-B3D3-30913EDEEB2F}" type="pres">
      <dgm:prSet presAssocID="{57BBD724-8401-4F73-8D1B-F8559CF593B0}" presName="children" presStyleCnt="0"/>
      <dgm:spPr/>
    </dgm:pt>
    <dgm:pt modelId="{4A206E26-3165-41FF-A0BD-D8A1A184E49F}" type="pres">
      <dgm:prSet presAssocID="{57BBD724-8401-4F73-8D1B-F8559CF593B0}" presName="childPlaceholder" presStyleCnt="0"/>
      <dgm:spPr/>
    </dgm:pt>
    <dgm:pt modelId="{8EAFFFA2-5DD3-46BC-8159-9C10AF7A1A1A}" type="pres">
      <dgm:prSet presAssocID="{57BBD724-8401-4F73-8D1B-F8559CF593B0}" presName="circle" presStyleCnt="0"/>
      <dgm:spPr/>
    </dgm:pt>
    <dgm:pt modelId="{747D8875-02AB-49C8-855B-C5E78787632B}" type="pres">
      <dgm:prSet presAssocID="{57BBD724-8401-4F73-8D1B-F8559CF593B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F9C2D11-3ECD-4D5B-A602-F1ABA65EDE50}" type="pres">
      <dgm:prSet presAssocID="{57BBD724-8401-4F73-8D1B-F8559CF593B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57FF200-3BDF-4456-A73A-27E287994B6C}" type="pres">
      <dgm:prSet presAssocID="{57BBD724-8401-4F73-8D1B-F8559CF593B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36B2CEA6-E6CD-4468-BFF7-240B834E83E0}" type="pres">
      <dgm:prSet presAssocID="{57BBD724-8401-4F73-8D1B-F8559CF593B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1AB257E6-6569-44B8-9563-DEBCB2127C3D}" type="pres">
      <dgm:prSet presAssocID="{57BBD724-8401-4F73-8D1B-F8559CF593B0}" presName="quadrantPlaceholder" presStyleCnt="0"/>
      <dgm:spPr/>
    </dgm:pt>
    <dgm:pt modelId="{2F00B30E-D4C4-4E38-A4A8-1C157DF2E0B0}" type="pres">
      <dgm:prSet presAssocID="{57BBD724-8401-4F73-8D1B-F8559CF593B0}" presName="center1" presStyleLbl="fgShp" presStyleIdx="0" presStyleCnt="2"/>
      <dgm:spPr/>
    </dgm:pt>
    <dgm:pt modelId="{B2417C9A-1E33-47AB-A1E5-FD72AC73D8C5}" type="pres">
      <dgm:prSet presAssocID="{57BBD724-8401-4F73-8D1B-F8559CF593B0}" presName="center2" presStyleLbl="fgShp" presStyleIdx="1" presStyleCnt="2"/>
      <dgm:spPr/>
    </dgm:pt>
  </dgm:ptLst>
  <dgm:cxnLst>
    <dgm:cxn modelId="{578D0801-E6FF-4359-8CC6-EEBA20DD29DA}" type="presOf" srcId="{855B1A85-8C75-48EF-8101-01197282A740}" destId="{9F9C2D11-3ECD-4D5B-A602-F1ABA65EDE50}" srcOrd="0" destOrd="0" presId="urn:microsoft.com/office/officeart/2005/8/layout/cycle4"/>
    <dgm:cxn modelId="{DE49203C-2E73-4ED6-A088-F8CB3A396619}" type="presOf" srcId="{FBEE1847-78B9-452D-BFA9-AECAC46FC411}" destId="{457FF200-3BDF-4456-A73A-27E287994B6C}" srcOrd="0" destOrd="0" presId="urn:microsoft.com/office/officeart/2005/8/layout/cycle4"/>
    <dgm:cxn modelId="{C5CF6043-330D-40A9-8FD3-65BBDBA8665B}" type="presOf" srcId="{57BBD724-8401-4F73-8D1B-F8559CF593B0}" destId="{DBAF66F6-D6A6-4B5A-B90E-EC5E21438568}" srcOrd="0" destOrd="0" presId="urn:microsoft.com/office/officeart/2005/8/layout/cycle4"/>
    <dgm:cxn modelId="{A12BF86A-244E-4676-95C3-865827D9172D}" srcId="{57BBD724-8401-4F73-8D1B-F8559CF593B0}" destId="{855B1A85-8C75-48EF-8101-01197282A740}" srcOrd="1" destOrd="0" parTransId="{32930FA8-D47C-422C-9D40-91A7BF763775}" sibTransId="{7496C022-E10A-476E-A5A9-64FDFB1CAF99}"/>
    <dgm:cxn modelId="{9AF44A84-058F-4585-9F0A-8314B964446D}" srcId="{57BBD724-8401-4F73-8D1B-F8559CF593B0}" destId="{9B447831-4F2E-4048-BA7F-2D503F74293D}" srcOrd="0" destOrd="0" parTransId="{F4E34667-DCA9-4235-8B77-B7F082A6BCD8}" sibTransId="{29ED1582-49D3-4D9C-A2B8-E0068D8CB84E}"/>
    <dgm:cxn modelId="{2421C78A-0349-48AC-8F44-0BC9F071F906}" srcId="{57BBD724-8401-4F73-8D1B-F8559CF593B0}" destId="{D84BF868-8072-4277-8749-96FA1316DD67}" srcOrd="3" destOrd="0" parTransId="{31DF3226-1CFE-4119-BB67-4AF2341F3506}" sibTransId="{724C3E97-522D-4085-A54A-863618FC182E}"/>
    <dgm:cxn modelId="{FEDE198D-C078-4923-BD0F-D13FF57B24C9}" srcId="{57BBD724-8401-4F73-8D1B-F8559CF593B0}" destId="{FBEE1847-78B9-452D-BFA9-AECAC46FC411}" srcOrd="2" destOrd="0" parTransId="{8CD5570A-B902-4ED8-BCD4-83EBA795238E}" sibTransId="{956BA922-623D-41D0-9B65-7352AA9F945C}"/>
    <dgm:cxn modelId="{C75EA8AE-A778-46D1-A608-901B0C1B6F16}" type="presOf" srcId="{D84BF868-8072-4277-8749-96FA1316DD67}" destId="{36B2CEA6-E6CD-4468-BFF7-240B834E83E0}" srcOrd="0" destOrd="0" presId="urn:microsoft.com/office/officeart/2005/8/layout/cycle4"/>
    <dgm:cxn modelId="{FAF8FDDD-C658-4D4A-9F08-D7730E6DCF4F}" type="presOf" srcId="{9B447831-4F2E-4048-BA7F-2D503F74293D}" destId="{747D8875-02AB-49C8-855B-C5E78787632B}" srcOrd="0" destOrd="0" presId="urn:microsoft.com/office/officeart/2005/8/layout/cycle4"/>
    <dgm:cxn modelId="{A21AC647-8AC8-4F29-9740-E664517E8C9F}" type="presParOf" srcId="{DBAF66F6-D6A6-4B5A-B90E-EC5E21438568}" destId="{524FF0FB-A45D-4FB2-B3D3-30913EDEEB2F}" srcOrd="0" destOrd="0" presId="urn:microsoft.com/office/officeart/2005/8/layout/cycle4"/>
    <dgm:cxn modelId="{88FC8737-4330-4822-AFAD-CF38F0D9CD7A}" type="presParOf" srcId="{524FF0FB-A45D-4FB2-B3D3-30913EDEEB2F}" destId="{4A206E26-3165-41FF-A0BD-D8A1A184E49F}" srcOrd="0" destOrd="0" presId="urn:microsoft.com/office/officeart/2005/8/layout/cycle4"/>
    <dgm:cxn modelId="{CE1537D9-CD7A-4C0B-ABEB-BCE47BC34DA6}" type="presParOf" srcId="{DBAF66F6-D6A6-4B5A-B90E-EC5E21438568}" destId="{8EAFFFA2-5DD3-46BC-8159-9C10AF7A1A1A}" srcOrd="1" destOrd="0" presId="urn:microsoft.com/office/officeart/2005/8/layout/cycle4"/>
    <dgm:cxn modelId="{42246761-DE91-4A78-9E67-EB1C92FC834F}" type="presParOf" srcId="{8EAFFFA2-5DD3-46BC-8159-9C10AF7A1A1A}" destId="{747D8875-02AB-49C8-855B-C5E78787632B}" srcOrd="0" destOrd="0" presId="urn:microsoft.com/office/officeart/2005/8/layout/cycle4"/>
    <dgm:cxn modelId="{86D70905-ED64-4A89-A1A1-C22C1F2695AF}" type="presParOf" srcId="{8EAFFFA2-5DD3-46BC-8159-9C10AF7A1A1A}" destId="{9F9C2D11-3ECD-4D5B-A602-F1ABA65EDE50}" srcOrd="1" destOrd="0" presId="urn:microsoft.com/office/officeart/2005/8/layout/cycle4"/>
    <dgm:cxn modelId="{8FD51B3B-4F71-496A-A45E-F794B9856EA5}" type="presParOf" srcId="{8EAFFFA2-5DD3-46BC-8159-9C10AF7A1A1A}" destId="{457FF200-3BDF-4456-A73A-27E287994B6C}" srcOrd="2" destOrd="0" presId="urn:microsoft.com/office/officeart/2005/8/layout/cycle4"/>
    <dgm:cxn modelId="{BADC3B7C-4220-47C6-B549-1E19D69BD5A9}" type="presParOf" srcId="{8EAFFFA2-5DD3-46BC-8159-9C10AF7A1A1A}" destId="{36B2CEA6-E6CD-4468-BFF7-240B834E83E0}" srcOrd="3" destOrd="0" presId="urn:microsoft.com/office/officeart/2005/8/layout/cycle4"/>
    <dgm:cxn modelId="{2269B66F-63B1-4A1E-887F-570ECCD3811A}" type="presParOf" srcId="{8EAFFFA2-5DD3-46BC-8159-9C10AF7A1A1A}" destId="{1AB257E6-6569-44B8-9563-DEBCB2127C3D}" srcOrd="4" destOrd="0" presId="urn:microsoft.com/office/officeart/2005/8/layout/cycle4"/>
    <dgm:cxn modelId="{97FFB900-2169-487E-A9EC-DECAEFDE1FB2}" type="presParOf" srcId="{DBAF66F6-D6A6-4B5A-B90E-EC5E21438568}" destId="{2F00B30E-D4C4-4E38-A4A8-1C157DF2E0B0}" srcOrd="2" destOrd="0" presId="urn:microsoft.com/office/officeart/2005/8/layout/cycle4"/>
    <dgm:cxn modelId="{6DD2FDBB-4119-4158-A888-FD1B70173C99}" type="presParOf" srcId="{DBAF66F6-D6A6-4B5A-B90E-EC5E21438568}" destId="{B2417C9A-1E33-47AB-A1E5-FD72AC73D8C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B6ABAA-3407-4F4B-BA9A-357B18EFD01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87BA80-D1E1-48B9-B4F2-7ACD52DE59AF}">
      <dgm:prSet phldrT="[Text]"/>
      <dgm:spPr/>
      <dgm:t>
        <a:bodyPr/>
        <a:lstStyle/>
        <a:p>
          <a:r>
            <a:rPr lang="en-US" dirty="0"/>
            <a:t>Sarah</a:t>
          </a:r>
        </a:p>
      </dgm:t>
    </dgm:pt>
    <dgm:pt modelId="{2C84B09C-C078-4BCD-A866-FAB68B2AA098}" type="parTrans" cxnId="{4C1EE273-3338-455D-A748-66D1545614F6}">
      <dgm:prSet/>
      <dgm:spPr/>
      <dgm:t>
        <a:bodyPr/>
        <a:lstStyle/>
        <a:p>
          <a:endParaRPr lang="en-US"/>
        </a:p>
      </dgm:t>
    </dgm:pt>
    <dgm:pt modelId="{8EEFDBDC-21D9-47FB-893E-2E22BF10B56C}" type="sibTrans" cxnId="{4C1EE273-3338-455D-A748-66D1545614F6}">
      <dgm:prSet/>
      <dgm:spPr/>
      <dgm:t>
        <a:bodyPr/>
        <a:lstStyle/>
        <a:p>
          <a:endParaRPr lang="en-US"/>
        </a:p>
      </dgm:t>
    </dgm:pt>
    <dgm:pt modelId="{2CA83796-BF82-42CF-846D-89DA3DD5DEF8}">
      <dgm:prSet phldrT="[Text]"/>
      <dgm:spPr/>
      <dgm:t>
        <a:bodyPr/>
        <a:lstStyle/>
        <a:p>
          <a:r>
            <a:rPr lang="en-US" dirty="0"/>
            <a:t>Role: Purchase/Authorize</a:t>
          </a:r>
        </a:p>
      </dgm:t>
    </dgm:pt>
    <dgm:pt modelId="{3AA2C510-3A57-4D7E-8297-03EB9A08AB03}" type="parTrans" cxnId="{9AE78883-FE71-4473-BB8C-B080B20AD265}">
      <dgm:prSet/>
      <dgm:spPr/>
      <dgm:t>
        <a:bodyPr/>
        <a:lstStyle/>
        <a:p>
          <a:endParaRPr lang="en-US"/>
        </a:p>
      </dgm:t>
    </dgm:pt>
    <dgm:pt modelId="{6072CDC3-AEE7-45B5-92DE-0A338BC5081B}" type="sibTrans" cxnId="{9AE78883-FE71-4473-BB8C-B080B20AD265}">
      <dgm:prSet/>
      <dgm:spPr/>
      <dgm:t>
        <a:bodyPr/>
        <a:lstStyle/>
        <a:p>
          <a:endParaRPr lang="en-US"/>
        </a:p>
      </dgm:t>
    </dgm:pt>
    <dgm:pt modelId="{085BD536-4D8A-475A-86E3-DF482292A61F}">
      <dgm:prSet phldrT="[Text]"/>
      <dgm:spPr/>
      <dgm:t>
        <a:bodyPr/>
        <a:lstStyle/>
        <a:p>
          <a:r>
            <a:rPr lang="en-US" dirty="0"/>
            <a:t>Disposition: interested, busy, distracted, risk adverse</a:t>
          </a:r>
        </a:p>
      </dgm:t>
    </dgm:pt>
    <dgm:pt modelId="{488653A8-6E81-4E70-B5A8-1A9AF71E748F}" type="parTrans" cxnId="{BD3D325E-690C-42E8-A557-A1D2368D929E}">
      <dgm:prSet/>
      <dgm:spPr/>
      <dgm:t>
        <a:bodyPr/>
        <a:lstStyle/>
        <a:p>
          <a:endParaRPr lang="en-US"/>
        </a:p>
      </dgm:t>
    </dgm:pt>
    <dgm:pt modelId="{D8553B71-23A2-47EC-B74B-2F24DFD04FBB}" type="sibTrans" cxnId="{BD3D325E-690C-42E8-A557-A1D2368D929E}">
      <dgm:prSet/>
      <dgm:spPr/>
      <dgm:t>
        <a:bodyPr/>
        <a:lstStyle/>
        <a:p>
          <a:endParaRPr lang="en-US"/>
        </a:p>
      </dgm:t>
    </dgm:pt>
    <dgm:pt modelId="{B5518654-DE04-4E15-84EE-21DDE347F4EA}">
      <dgm:prSet phldrT="[Text]"/>
      <dgm:spPr/>
      <dgm:t>
        <a:bodyPr/>
        <a:lstStyle/>
        <a:p>
          <a:r>
            <a:rPr lang="en-US" dirty="0"/>
            <a:t>Pam</a:t>
          </a:r>
        </a:p>
      </dgm:t>
    </dgm:pt>
    <dgm:pt modelId="{041051CC-6580-4280-A84E-4C8ECEA326EA}" type="parTrans" cxnId="{4FCDA896-4CDD-4F99-8B5B-C7E68C8A648E}">
      <dgm:prSet/>
      <dgm:spPr/>
      <dgm:t>
        <a:bodyPr/>
        <a:lstStyle/>
        <a:p>
          <a:endParaRPr lang="en-US"/>
        </a:p>
      </dgm:t>
    </dgm:pt>
    <dgm:pt modelId="{134DEC23-A545-42CF-93C1-6A57D27CC58C}" type="sibTrans" cxnId="{4FCDA896-4CDD-4F99-8B5B-C7E68C8A648E}">
      <dgm:prSet/>
      <dgm:spPr/>
      <dgm:t>
        <a:bodyPr/>
        <a:lstStyle/>
        <a:p>
          <a:endParaRPr lang="en-US"/>
        </a:p>
      </dgm:t>
    </dgm:pt>
    <dgm:pt modelId="{E3E67702-4D05-4766-9721-9AD94363F3A7}">
      <dgm:prSet phldrT="[Text]"/>
      <dgm:spPr/>
      <dgm:t>
        <a:bodyPr/>
        <a:lstStyle/>
        <a:p>
          <a:r>
            <a:rPr lang="en-US" dirty="0"/>
            <a:t>Role: Recommend</a:t>
          </a:r>
        </a:p>
      </dgm:t>
    </dgm:pt>
    <dgm:pt modelId="{B717A28D-5B03-4DB5-B0F8-322B0642770F}" type="parTrans" cxnId="{6EBE87A1-EEC4-4115-88CC-318ADFFCDCB3}">
      <dgm:prSet/>
      <dgm:spPr/>
      <dgm:t>
        <a:bodyPr/>
        <a:lstStyle/>
        <a:p>
          <a:endParaRPr lang="en-US"/>
        </a:p>
      </dgm:t>
    </dgm:pt>
    <dgm:pt modelId="{9FCD2487-EDA0-4F1A-AD2A-9605C13B0D26}" type="sibTrans" cxnId="{6EBE87A1-EEC4-4115-88CC-318ADFFCDCB3}">
      <dgm:prSet/>
      <dgm:spPr/>
      <dgm:t>
        <a:bodyPr/>
        <a:lstStyle/>
        <a:p>
          <a:endParaRPr lang="en-US"/>
        </a:p>
      </dgm:t>
    </dgm:pt>
    <dgm:pt modelId="{6FA25939-64C0-4EDF-B640-162518C213D4}">
      <dgm:prSet phldrT="[Text]"/>
      <dgm:spPr/>
      <dgm:t>
        <a:bodyPr/>
        <a:lstStyle/>
        <a:p>
          <a:r>
            <a:rPr lang="en-US" dirty="0"/>
            <a:t>Disposition: passionate, innovative, pressured </a:t>
          </a:r>
        </a:p>
      </dgm:t>
    </dgm:pt>
    <dgm:pt modelId="{DBCD70D0-DB4C-40D3-803A-71240D30516F}" type="parTrans" cxnId="{737E70E9-DF4F-4C64-95D5-E1E59679D0A1}">
      <dgm:prSet/>
      <dgm:spPr/>
      <dgm:t>
        <a:bodyPr/>
        <a:lstStyle/>
        <a:p>
          <a:endParaRPr lang="en-US"/>
        </a:p>
      </dgm:t>
    </dgm:pt>
    <dgm:pt modelId="{B732901C-FD54-47BB-9229-5101AE55EC1E}" type="sibTrans" cxnId="{737E70E9-DF4F-4C64-95D5-E1E59679D0A1}">
      <dgm:prSet/>
      <dgm:spPr/>
      <dgm:t>
        <a:bodyPr/>
        <a:lstStyle/>
        <a:p>
          <a:endParaRPr lang="en-US"/>
        </a:p>
      </dgm:t>
    </dgm:pt>
    <dgm:pt modelId="{24E0FD85-CE26-4F87-A368-794ED55E1014}">
      <dgm:prSet phldrT="[Text]"/>
      <dgm:spPr/>
      <dgm:t>
        <a:bodyPr/>
        <a:lstStyle/>
        <a:p>
          <a:r>
            <a:rPr lang="en-US" dirty="0"/>
            <a:t>Tina</a:t>
          </a:r>
        </a:p>
      </dgm:t>
    </dgm:pt>
    <dgm:pt modelId="{C63973CD-2F31-406C-905D-BD344B8256E1}" type="parTrans" cxnId="{17AF3FCA-E6EA-459C-AB7D-7F09113C86A8}">
      <dgm:prSet/>
      <dgm:spPr/>
      <dgm:t>
        <a:bodyPr/>
        <a:lstStyle/>
        <a:p>
          <a:endParaRPr lang="en-US"/>
        </a:p>
      </dgm:t>
    </dgm:pt>
    <dgm:pt modelId="{C414B478-DB66-4E4A-B8F4-C30673EE5702}" type="sibTrans" cxnId="{17AF3FCA-E6EA-459C-AB7D-7F09113C86A8}">
      <dgm:prSet/>
      <dgm:spPr/>
      <dgm:t>
        <a:bodyPr/>
        <a:lstStyle/>
        <a:p>
          <a:endParaRPr lang="en-US"/>
        </a:p>
      </dgm:t>
    </dgm:pt>
    <dgm:pt modelId="{583479A8-CF7E-4EF0-AC85-B971E2E6FE78}">
      <dgm:prSet phldrT="[Text]"/>
      <dgm:spPr/>
      <dgm:t>
        <a:bodyPr/>
        <a:lstStyle/>
        <a:p>
          <a:r>
            <a:rPr lang="en-US" dirty="0"/>
            <a:t>Role: Advise</a:t>
          </a:r>
        </a:p>
      </dgm:t>
    </dgm:pt>
    <dgm:pt modelId="{48671E19-ACE7-4AB4-B259-622134CC03BE}" type="parTrans" cxnId="{0A43D031-0AA6-4E64-B6C5-D6596BE4E76F}">
      <dgm:prSet/>
      <dgm:spPr/>
      <dgm:t>
        <a:bodyPr/>
        <a:lstStyle/>
        <a:p>
          <a:endParaRPr lang="en-US"/>
        </a:p>
      </dgm:t>
    </dgm:pt>
    <dgm:pt modelId="{5A3A988B-53D6-44A3-954D-EF435F5EAAD6}" type="sibTrans" cxnId="{0A43D031-0AA6-4E64-B6C5-D6596BE4E76F}">
      <dgm:prSet/>
      <dgm:spPr/>
      <dgm:t>
        <a:bodyPr/>
        <a:lstStyle/>
        <a:p>
          <a:endParaRPr lang="en-US"/>
        </a:p>
      </dgm:t>
    </dgm:pt>
    <dgm:pt modelId="{FF023960-30B1-4CE1-B09A-B2B27BF3605B}">
      <dgm:prSet phldrT="[Text]"/>
      <dgm:spPr/>
      <dgm:t>
        <a:bodyPr/>
        <a:lstStyle/>
        <a:p>
          <a:r>
            <a:rPr lang="en-US" dirty="0"/>
            <a:t>Disposition: skeptical, inquisitive, detailed </a:t>
          </a:r>
        </a:p>
      </dgm:t>
    </dgm:pt>
    <dgm:pt modelId="{34A01642-6EA8-4963-8E2A-4CB50DFC53B6}" type="parTrans" cxnId="{98D46A77-15BC-4166-8442-BF28FD6FD509}">
      <dgm:prSet/>
      <dgm:spPr/>
      <dgm:t>
        <a:bodyPr/>
        <a:lstStyle/>
        <a:p>
          <a:endParaRPr lang="en-US"/>
        </a:p>
      </dgm:t>
    </dgm:pt>
    <dgm:pt modelId="{A9BDA81B-22A2-4A46-9772-99B394A85EC7}" type="sibTrans" cxnId="{98D46A77-15BC-4166-8442-BF28FD6FD509}">
      <dgm:prSet/>
      <dgm:spPr/>
      <dgm:t>
        <a:bodyPr/>
        <a:lstStyle/>
        <a:p>
          <a:endParaRPr lang="en-US"/>
        </a:p>
      </dgm:t>
    </dgm:pt>
    <dgm:pt modelId="{21BCBAF1-7903-40E7-B142-9F6A96BD7123}" type="pres">
      <dgm:prSet presAssocID="{F4B6ABAA-3407-4F4B-BA9A-357B18EFD01D}" presName="linearFlow" presStyleCnt="0">
        <dgm:presLayoutVars>
          <dgm:dir/>
          <dgm:animLvl val="lvl"/>
          <dgm:resizeHandles val="exact"/>
        </dgm:presLayoutVars>
      </dgm:prSet>
      <dgm:spPr/>
    </dgm:pt>
    <dgm:pt modelId="{FEBF9EA0-2070-448A-9187-36B6FFC3E17F}" type="pres">
      <dgm:prSet presAssocID="{F487BA80-D1E1-48B9-B4F2-7ACD52DE59AF}" presName="composite" presStyleCnt="0"/>
      <dgm:spPr/>
    </dgm:pt>
    <dgm:pt modelId="{CE701DA0-5DCC-44CF-8213-9B9747C503E5}" type="pres">
      <dgm:prSet presAssocID="{F487BA80-D1E1-48B9-B4F2-7ACD52DE59A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8E80CA9-4E85-4F18-A15B-65ADB20E819E}" type="pres">
      <dgm:prSet presAssocID="{F487BA80-D1E1-48B9-B4F2-7ACD52DE59AF}" presName="descendantText" presStyleLbl="alignAcc1" presStyleIdx="0" presStyleCnt="3">
        <dgm:presLayoutVars>
          <dgm:bulletEnabled val="1"/>
        </dgm:presLayoutVars>
      </dgm:prSet>
      <dgm:spPr/>
    </dgm:pt>
    <dgm:pt modelId="{7CE58BFF-F2D9-4DA5-927B-7F56C80EFD74}" type="pres">
      <dgm:prSet presAssocID="{8EEFDBDC-21D9-47FB-893E-2E22BF10B56C}" presName="sp" presStyleCnt="0"/>
      <dgm:spPr/>
    </dgm:pt>
    <dgm:pt modelId="{347FD958-EF21-45B6-BB50-736C2283860B}" type="pres">
      <dgm:prSet presAssocID="{B5518654-DE04-4E15-84EE-21DDE347F4EA}" presName="composite" presStyleCnt="0"/>
      <dgm:spPr/>
    </dgm:pt>
    <dgm:pt modelId="{E7204144-05B4-41B9-B56F-C224707B18BB}" type="pres">
      <dgm:prSet presAssocID="{B5518654-DE04-4E15-84EE-21DDE347F4E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5A2675F-FE9F-42B5-8DDE-B5122D487B38}" type="pres">
      <dgm:prSet presAssocID="{B5518654-DE04-4E15-84EE-21DDE347F4EA}" presName="descendantText" presStyleLbl="alignAcc1" presStyleIdx="1" presStyleCnt="3">
        <dgm:presLayoutVars>
          <dgm:bulletEnabled val="1"/>
        </dgm:presLayoutVars>
      </dgm:prSet>
      <dgm:spPr/>
    </dgm:pt>
    <dgm:pt modelId="{CEC56FCA-7B53-4251-8FA8-75A1E9D99CDE}" type="pres">
      <dgm:prSet presAssocID="{134DEC23-A545-42CF-93C1-6A57D27CC58C}" presName="sp" presStyleCnt="0"/>
      <dgm:spPr/>
    </dgm:pt>
    <dgm:pt modelId="{961A92B7-472F-4501-97E5-96D24CA6EDD1}" type="pres">
      <dgm:prSet presAssocID="{24E0FD85-CE26-4F87-A368-794ED55E1014}" presName="composite" presStyleCnt="0"/>
      <dgm:spPr/>
    </dgm:pt>
    <dgm:pt modelId="{3554D379-81D0-4186-9D54-1FADB39B5ECD}" type="pres">
      <dgm:prSet presAssocID="{24E0FD85-CE26-4F87-A368-794ED55E101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BABE7DE-814E-4089-ACB1-4F0A0AAACAB4}" type="pres">
      <dgm:prSet presAssocID="{24E0FD85-CE26-4F87-A368-794ED55E101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7FEC125-A46D-4D75-8357-749A2EEEE742}" type="presOf" srcId="{2CA83796-BF82-42CF-846D-89DA3DD5DEF8}" destId="{88E80CA9-4E85-4F18-A15B-65ADB20E819E}" srcOrd="0" destOrd="0" presId="urn:microsoft.com/office/officeart/2005/8/layout/chevron2"/>
    <dgm:cxn modelId="{0A43D031-0AA6-4E64-B6C5-D6596BE4E76F}" srcId="{24E0FD85-CE26-4F87-A368-794ED55E1014}" destId="{583479A8-CF7E-4EF0-AC85-B971E2E6FE78}" srcOrd="0" destOrd="0" parTransId="{48671E19-ACE7-4AB4-B259-622134CC03BE}" sibTransId="{5A3A988B-53D6-44A3-954D-EF435F5EAAD6}"/>
    <dgm:cxn modelId="{BD3D325E-690C-42E8-A557-A1D2368D929E}" srcId="{F487BA80-D1E1-48B9-B4F2-7ACD52DE59AF}" destId="{085BD536-4D8A-475A-86E3-DF482292A61F}" srcOrd="1" destOrd="0" parTransId="{488653A8-6E81-4E70-B5A8-1A9AF71E748F}" sibTransId="{D8553B71-23A2-47EC-B74B-2F24DFD04FBB}"/>
    <dgm:cxn modelId="{BED98453-A5A5-4C9E-9EE3-B3C49C968E28}" type="presOf" srcId="{24E0FD85-CE26-4F87-A368-794ED55E1014}" destId="{3554D379-81D0-4186-9D54-1FADB39B5ECD}" srcOrd="0" destOrd="0" presId="urn:microsoft.com/office/officeart/2005/8/layout/chevron2"/>
    <dgm:cxn modelId="{4C1EE273-3338-455D-A748-66D1545614F6}" srcId="{F4B6ABAA-3407-4F4B-BA9A-357B18EFD01D}" destId="{F487BA80-D1E1-48B9-B4F2-7ACD52DE59AF}" srcOrd="0" destOrd="0" parTransId="{2C84B09C-C078-4BCD-A866-FAB68B2AA098}" sibTransId="{8EEFDBDC-21D9-47FB-893E-2E22BF10B56C}"/>
    <dgm:cxn modelId="{98D46A77-15BC-4166-8442-BF28FD6FD509}" srcId="{24E0FD85-CE26-4F87-A368-794ED55E1014}" destId="{FF023960-30B1-4CE1-B09A-B2B27BF3605B}" srcOrd="1" destOrd="0" parTransId="{34A01642-6EA8-4963-8E2A-4CB50DFC53B6}" sibTransId="{A9BDA81B-22A2-4A46-9772-99B394A85EC7}"/>
    <dgm:cxn modelId="{9AE78883-FE71-4473-BB8C-B080B20AD265}" srcId="{F487BA80-D1E1-48B9-B4F2-7ACD52DE59AF}" destId="{2CA83796-BF82-42CF-846D-89DA3DD5DEF8}" srcOrd="0" destOrd="0" parTransId="{3AA2C510-3A57-4D7E-8297-03EB9A08AB03}" sibTransId="{6072CDC3-AEE7-45B5-92DE-0A338BC5081B}"/>
    <dgm:cxn modelId="{580F5984-204A-4CE6-B2D7-6377AC3E29CA}" type="presOf" srcId="{FF023960-30B1-4CE1-B09A-B2B27BF3605B}" destId="{4BABE7DE-814E-4089-ACB1-4F0A0AAACAB4}" srcOrd="0" destOrd="1" presId="urn:microsoft.com/office/officeart/2005/8/layout/chevron2"/>
    <dgm:cxn modelId="{11E6EC8D-6055-4497-B182-B765EFB73DD4}" type="presOf" srcId="{583479A8-CF7E-4EF0-AC85-B971E2E6FE78}" destId="{4BABE7DE-814E-4089-ACB1-4F0A0AAACAB4}" srcOrd="0" destOrd="0" presId="urn:microsoft.com/office/officeart/2005/8/layout/chevron2"/>
    <dgm:cxn modelId="{4FCDA896-4CDD-4F99-8B5B-C7E68C8A648E}" srcId="{F4B6ABAA-3407-4F4B-BA9A-357B18EFD01D}" destId="{B5518654-DE04-4E15-84EE-21DDE347F4EA}" srcOrd="1" destOrd="0" parTransId="{041051CC-6580-4280-A84E-4C8ECEA326EA}" sibTransId="{134DEC23-A545-42CF-93C1-6A57D27CC58C}"/>
    <dgm:cxn modelId="{4E12819B-42D3-4DFA-BE58-3FA529B14343}" type="presOf" srcId="{F487BA80-D1E1-48B9-B4F2-7ACD52DE59AF}" destId="{CE701DA0-5DCC-44CF-8213-9B9747C503E5}" srcOrd="0" destOrd="0" presId="urn:microsoft.com/office/officeart/2005/8/layout/chevron2"/>
    <dgm:cxn modelId="{6EBE87A1-EEC4-4115-88CC-318ADFFCDCB3}" srcId="{B5518654-DE04-4E15-84EE-21DDE347F4EA}" destId="{E3E67702-4D05-4766-9721-9AD94363F3A7}" srcOrd="0" destOrd="0" parTransId="{B717A28D-5B03-4DB5-B0F8-322B0642770F}" sibTransId="{9FCD2487-EDA0-4F1A-AD2A-9605C13B0D26}"/>
    <dgm:cxn modelId="{01A5CEA3-029E-418E-A979-B4357D242FE3}" type="presOf" srcId="{F4B6ABAA-3407-4F4B-BA9A-357B18EFD01D}" destId="{21BCBAF1-7903-40E7-B142-9F6A96BD7123}" srcOrd="0" destOrd="0" presId="urn:microsoft.com/office/officeart/2005/8/layout/chevron2"/>
    <dgm:cxn modelId="{17AF3FCA-E6EA-459C-AB7D-7F09113C86A8}" srcId="{F4B6ABAA-3407-4F4B-BA9A-357B18EFD01D}" destId="{24E0FD85-CE26-4F87-A368-794ED55E1014}" srcOrd="2" destOrd="0" parTransId="{C63973CD-2F31-406C-905D-BD344B8256E1}" sibTransId="{C414B478-DB66-4E4A-B8F4-C30673EE5702}"/>
    <dgm:cxn modelId="{1B11E3E3-2F28-48BF-A94C-0CE5273ACCEE}" type="presOf" srcId="{6FA25939-64C0-4EDF-B640-162518C213D4}" destId="{75A2675F-FE9F-42B5-8DDE-B5122D487B38}" srcOrd="0" destOrd="1" presId="urn:microsoft.com/office/officeart/2005/8/layout/chevron2"/>
    <dgm:cxn modelId="{31328FE4-FB85-4A5E-B0B5-EB7340FEBCFC}" type="presOf" srcId="{E3E67702-4D05-4766-9721-9AD94363F3A7}" destId="{75A2675F-FE9F-42B5-8DDE-B5122D487B38}" srcOrd="0" destOrd="0" presId="urn:microsoft.com/office/officeart/2005/8/layout/chevron2"/>
    <dgm:cxn modelId="{737E70E9-DF4F-4C64-95D5-E1E59679D0A1}" srcId="{B5518654-DE04-4E15-84EE-21DDE347F4EA}" destId="{6FA25939-64C0-4EDF-B640-162518C213D4}" srcOrd="1" destOrd="0" parTransId="{DBCD70D0-DB4C-40D3-803A-71240D30516F}" sibTransId="{B732901C-FD54-47BB-9229-5101AE55EC1E}"/>
    <dgm:cxn modelId="{F8AB07F2-BAF1-479F-BE30-129DA0DFF14C}" type="presOf" srcId="{B5518654-DE04-4E15-84EE-21DDE347F4EA}" destId="{E7204144-05B4-41B9-B56F-C224707B18BB}" srcOrd="0" destOrd="0" presId="urn:microsoft.com/office/officeart/2005/8/layout/chevron2"/>
    <dgm:cxn modelId="{2FC3D2FD-0332-473F-B46E-3F15E020BFAC}" type="presOf" srcId="{085BD536-4D8A-475A-86E3-DF482292A61F}" destId="{88E80CA9-4E85-4F18-A15B-65ADB20E819E}" srcOrd="0" destOrd="1" presId="urn:microsoft.com/office/officeart/2005/8/layout/chevron2"/>
    <dgm:cxn modelId="{3B6B09CE-2A97-4B0E-93A0-6E47E52A70A8}" type="presParOf" srcId="{21BCBAF1-7903-40E7-B142-9F6A96BD7123}" destId="{FEBF9EA0-2070-448A-9187-36B6FFC3E17F}" srcOrd="0" destOrd="0" presId="urn:microsoft.com/office/officeart/2005/8/layout/chevron2"/>
    <dgm:cxn modelId="{2D09C736-D734-4406-A2C9-5FF7B374D496}" type="presParOf" srcId="{FEBF9EA0-2070-448A-9187-36B6FFC3E17F}" destId="{CE701DA0-5DCC-44CF-8213-9B9747C503E5}" srcOrd="0" destOrd="0" presId="urn:microsoft.com/office/officeart/2005/8/layout/chevron2"/>
    <dgm:cxn modelId="{E889D9CA-86E6-4476-9D31-1C241193B6AB}" type="presParOf" srcId="{FEBF9EA0-2070-448A-9187-36B6FFC3E17F}" destId="{88E80CA9-4E85-4F18-A15B-65ADB20E819E}" srcOrd="1" destOrd="0" presId="urn:microsoft.com/office/officeart/2005/8/layout/chevron2"/>
    <dgm:cxn modelId="{E84C7B82-43C0-4E47-88A9-D7E351EA935B}" type="presParOf" srcId="{21BCBAF1-7903-40E7-B142-9F6A96BD7123}" destId="{7CE58BFF-F2D9-4DA5-927B-7F56C80EFD74}" srcOrd="1" destOrd="0" presId="urn:microsoft.com/office/officeart/2005/8/layout/chevron2"/>
    <dgm:cxn modelId="{DD8B5DF8-1874-4F0C-9B2B-C06068C92D05}" type="presParOf" srcId="{21BCBAF1-7903-40E7-B142-9F6A96BD7123}" destId="{347FD958-EF21-45B6-BB50-736C2283860B}" srcOrd="2" destOrd="0" presId="urn:microsoft.com/office/officeart/2005/8/layout/chevron2"/>
    <dgm:cxn modelId="{3881B71C-EF23-425B-8E39-C202CCBAFFDC}" type="presParOf" srcId="{347FD958-EF21-45B6-BB50-736C2283860B}" destId="{E7204144-05B4-41B9-B56F-C224707B18BB}" srcOrd="0" destOrd="0" presId="urn:microsoft.com/office/officeart/2005/8/layout/chevron2"/>
    <dgm:cxn modelId="{EA05CA0E-925E-4487-B5F6-DB015540354B}" type="presParOf" srcId="{347FD958-EF21-45B6-BB50-736C2283860B}" destId="{75A2675F-FE9F-42B5-8DDE-B5122D487B38}" srcOrd="1" destOrd="0" presId="urn:microsoft.com/office/officeart/2005/8/layout/chevron2"/>
    <dgm:cxn modelId="{B414D320-92AC-4F38-BBE3-9EF46488A62E}" type="presParOf" srcId="{21BCBAF1-7903-40E7-B142-9F6A96BD7123}" destId="{CEC56FCA-7B53-4251-8FA8-75A1E9D99CDE}" srcOrd="3" destOrd="0" presId="urn:microsoft.com/office/officeart/2005/8/layout/chevron2"/>
    <dgm:cxn modelId="{DD815FB6-2226-457C-9F0F-DDAA9B85D8EB}" type="presParOf" srcId="{21BCBAF1-7903-40E7-B142-9F6A96BD7123}" destId="{961A92B7-472F-4501-97E5-96D24CA6EDD1}" srcOrd="4" destOrd="0" presId="urn:microsoft.com/office/officeart/2005/8/layout/chevron2"/>
    <dgm:cxn modelId="{3BFA4F9A-CDFE-4721-95A6-FD76F068A786}" type="presParOf" srcId="{961A92B7-472F-4501-97E5-96D24CA6EDD1}" destId="{3554D379-81D0-4186-9D54-1FADB39B5ECD}" srcOrd="0" destOrd="0" presId="urn:microsoft.com/office/officeart/2005/8/layout/chevron2"/>
    <dgm:cxn modelId="{7A5000C9-2EBB-4F48-89C6-277A48CD6378}" type="presParOf" srcId="{961A92B7-472F-4501-97E5-96D24CA6EDD1}" destId="{4BABE7DE-814E-4089-ACB1-4F0A0AAACA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D8875-02AB-49C8-855B-C5E78787632B}">
      <dsp:nvSpPr>
        <dsp:cNvPr id="0" name=""/>
        <dsp:cNvSpPr/>
      </dsp:nvSpPr>
      <dsp:spPr>
        <a:xfrm>
          <a:off x="465388" y="550921"/>
          <a:ext cx="973494" cy="9734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Standards</a:t>
          </a:r>
        </a:p>
      </dsp:txBody>
      <dsp:txXfrm>
        <a:off x="750518" y="836051"/>
        <a:ext cx="688364" cy="688364"/>
      </dsp:txXfrm>
    </dsp:sp>
    <dsp:sp modelId="{9F9C2D11-3ECD-4D5B-A602-F1ABA65EDE50}">
      <dsp:nvSpPr>
        <dsp:cNvPr id="0" name=""/>
        <dsp:cNvSpPr/>
      </dsp:nvSpPr>
      <dsp:spPr>
        <a:xfrm rot="5400000">
          <a:off x="1483848" y="550921"/>
          <a:ext cx="973494" cy="9734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Policies</a:t>
          </a:r>
        </a:p>
      </dsp:txBody>
      <dsp:txXfrm rot="-5400000">
        <a:off x="1483848" y="836051"/>
        <a:ext cx="688364" cy="688364"/>
      </dsp:txXfrm>
    </dsp:sp>
    <dsp:sp modelId="{457FF200-3BDF-4456-A73A-27E287994B6C}">
      <dsp:nvSpPr>
        <dsp:cNvPr id="0" name=""/>
        <dsp:cNvSpPr/>
      </dsp:nvSpPr>
      <dsp:spPr>
        <a:xfrm rot="10800000">
          <a:off x="1483848" y="1569381"/>
          <a:ext cx="973494" cy="9734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Social Issues</a:t>
          </a:r>
        </a:p>
      </dsp:txBody>
      <dsp:txXfrm rot="10800000">
        <a:off x="1483848" y="1569381"/>
        <a:ext cx="688364" cy="688364"/>
      </dsp:txXfrm>
    </dsp:sp>
    <dsp:sp modelId="{36B2CEA6-E6CD-4468-BFF7-240B834E83E0}">
      <dsp:nvSpPr>
        <dsp:cNvPr id="0" name=""/>
        <dsp:cNvSpPr/>
      </dsp:nvSpPr>
      <dsp:spPr>
        <a:xfrm rot="16200000">
          <a:off x="465388" y="1569381"/>
          <a:ext cx="973494" cy="97349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Systems</a:t>
          </a:r>
        </a:p>
      </dsp:txBody>
      <dsp:txXfrm rot="5400000">
        <a:off x="750518" y="1569381"/>
        <a:ext cx="688364" cy="688364"/>
      </dsp:txXfrm>
    </dsp:sp>
    <dsp:sp modelId="{2F00B30E-D4C4-4E38-A4A8-1C157DF2E0B0}">
      <dsp:nvSpPr>
        <dsp:cNvPr id="0" name=""/>
        <dsp:cNvSpPr/>
      </dsp:nvSpPr>
      <dsp:spPr>
        <a:xfrm>
          <a:off x="1293308" y="1344555"/>
          <a:ext cx="336114" cy="2922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17C9A-1E33-47AB-A1E5-FD72AC73D8C5}">
      <dsp:nvSpPr>
        <dsp:cNvPr id="0" name=""/>
        <dsp:cNvSpPr/>
      </dsp:nvSpPr>
      <dsp:spPr>
        <a:xfrm rot="10800000">
          <a:off x="1293308" y="1456968"/>
          <a:ext cx="336114" cy="29227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01DA0-5DCC-44CF-8213-9B9747C503E5}">
      <dsp:nvSpPr>
        <dsp:cNvPr id="0" name=""/>
        <dsp:cNvSpPr/>
      </dsp:nvSpPr>
      <dsp:spPr>
        <a:xfrm rot="5400000">
          <a:off x="-222824" y="223849"/>
          <a:ext cx="1485494" cy="1039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Sarah</a:t>
          </a:r>
        </a:p>
      </dsp:txBody>
      <dsp:txXfrm rot="-5400000">
        <a:off x="1" y="520948"/>
        <a:ext cx="1039845" cy="445649"/>
      </dsp:txXfrm>
    </dsp:sp>
    <dsp:sp modelId="{88E80CA9-4E85-4F18-A15B-65ADB20E819E}">
      <dsp:nvSpPr>
        <dsp:cNvPr id="0" name=""/>
        <dsp:cNvSpPr/>
      </dsp:nvSpPr>
      <dsp:spPr>
        <a:xfrm rot="5400000">
          <a:off x="3157190" y="-2116319"/>
          <a:ext cx="965571" cy="52002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Role: Purchase/Authorize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Disposition: interested, busy, distracted, risk adverse</a:t>
          </a:r>
        </a:p>
      </dsp:txBody>
      <dsp:txXfrm rot="-5400000">
        <a:off x="1039846" y="48160"/>
        <a:ext cx="5153125" cy="871301"/>
      </dsp:txXfrm>
    </dsp:sp>
    <dsp:sp modelId="{E7204144-05B4-41B9-B56F-C224707B18BB}">
      <dsp:nvSpPr>
        <dsp:cNvPr id="0" name=""/>
        <dsp:cNvSpPr/>
      </dsp:nvSpPr>
      <dsp:spPr>
        <a:xfrm rot="5400000">
          <a:off x="-222824" y="1513694"/>
          <a:ext cx="1485494" cy="1039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Pam</a:t>
          </a:r>
        </a:p>
      </dsp:txBody>
      <dsp:txXfrm rot="-5400000">
        <a:off x="1" y="1810793"/>
        <a:ext cx="1039845" cy="445649"/>
      </dsp:txXfrm>
    </dsp:sp>
    <dsp:sp modelId="{75A2675F-FE9F-42B5-8DDE-B5122D487B38}">
      <dsp:nvSpPr>
        <dsp:cNvPr id="0" name=""/>
        <dsp:cNvSpPr/>
      </dsp:nvSpPr>
      <dsp:spPr>
        <a:xfrm rot="5400000">
          <a:off x="3157190" y="-826474"/>
          <a:ext cx="965571" cy="52002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Role: Recommend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Disposition: passionate, innovative, pressured </a:t>
          </a:r>
        </a:p>
      </dsp:txBody>
      <dsp:txXfrm rot="-5400000">
        <a:off x="1039846" y="1338005"/>
        <a:ext cx="5153125" cy="871301"/>
      </dsp:txXfrm>
    </dsp:sp>
    <dsp:sp modelId="{3554D379-81D0-4186-9D54-1FADB39B5ECD}">
      <dsp:nvSpPr>
        <dsp:cNvPr id="0" name=""/>
        <dsp:cNvSpPr/>
      </dsp:nvSpPr>
      <dsp:spPr>
        <a:xfrm rot="5400000">
          <a:off x="-222824" y="2803539"/>
          <a:ext cx="1485494" cy="10398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Tina</a:t>
          </a:r>
        </a:p>
      </dsp:txBody>
      <dsp:txXfrm rot="-5400000">
        <a:off x="1" y="3100638"/>
        <a:ext cx="1039845" cy="445649"/>
      </dsp:txXfrm>
    </dsp:sp>
    <dsp:sp modelId="{4BABE7DE-814E-4089-ACB1-4F0A0AAACAB4}">
      <dsp:nvSpPr>
        <dsp:cNvPr id="0" name=""/>
        <dsp:cNvSpPr/>
      </dsp:nvSpPr>
      <dsp:spPr>
        <a:xfrm rot="5400000">
          <a:off x="3157190" y="463371"/>
          <a:ext cx="965571" cy="52002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Role: Advise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Disposition: skeptical, inquisitive, detailed </a:t>
          </a:r>
        </a:p>
      </dsp:txBody>
      <dsp:txXfrm rot="-5400000">
        <a:off x="1039846" y="2627851"/>
        <a:ext cx="5153125" cy="871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B5580-6618-4CD7-AEB4-004BC9E76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F5B32-E713-47B4-AD93-18D7CDC9F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174E7-1650-4BB2-A104-CF4DF79F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3E156-9F4F-4D11-B8ED-E2CA9841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493D8-FA6E-4884-B382-33DE6076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7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D9DB-DE05-4583-8B60-4B71BC92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55A84-8BAA-47A3-9422-8C6236200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24650-76BD-4D4A-964A-7DE0BCCFF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96B35-B1FE-4134-96E0-5CF60263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7D8AF-0909-418D-A73E-406A952A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4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A90536-EC56-48DC-B13C-D2F108B74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4A4C9-E2D2-4953-BBAE-F3D057C50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4DCE2-4D22-4B89-8240-74B64153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00CA0-B965-4F42-8790-D0C0E2D4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3F45C-9834-4484-B114-7871B045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8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2135-B663-4B0C-9E04-D1E845C2F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F25F3-0705-4F4F-875A-383270CAE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41A0C-B6E9-45B1-A7AD-D0DCA733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97E44-2361-43DB-9C43-AF8BD830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808C6-179D-4A4A-8E24-B153CE3B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B974-D788-41BD-9B39-293681C6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1B28C-63ED-4137-B45C-A9CE175D2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78B2F-BC2E-4FD9-BFC1-1065D697B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411E1-55F1-41E1-B159-24E3DD9E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93C3D-1643-4FCD-AA61-CBD08F36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1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B154-6D8C-46D1-9F42-319E02C6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F1675-C724-495D-8EFE-CDF4AF27C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8BD43-092F-4145-A33B-A67CC362D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14DA6-0409-4DF4-92BE-34D2E253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472CA-0F81-4A61-B963-349BD7FA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8BBC7-E8C1-425D-BD9C-E8264661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5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CBCD8-D050-4CC9-98F6-32CD6C79D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ED68B-4AD1-4F3B-A1E2-3EE93F053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7DF8C-3A2E-4695-A21E-EE02215C0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A0CF5-2146-48F8-9C34-D081110E7A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A5E4EA-7830-4CC3-BA77-4B80266C0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51D9F-1F0A-4A1C-B81B-811561E6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1BF27-F56D-4225-BA7A-2F305326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5CDE6D-104B-4B00-96EA-C45C492F7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3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58DA-407E-4A64-BD76-ED0478362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208577-3503-4419-8729-25039A33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CD504-79AD-441B-A435-93A45A08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515BB-B2D5-46DF-8FC4-E33F0C53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5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C0BA4-6E3B-402A-860F-48A8F72A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1AACF-FAAC-401A-8329-8D58EF1B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18026-F694-4992-8C97-4DAD761F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2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2661-32F4-4F33-BF66-A06B552D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B386-5549-4C67-9717-C8AEBAA1C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CD294-4379-49BA-B644-A0EAA1C9E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B6F4D-591F-4DC6-9758-94E9BD18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4DBDD-3371-4D0F-8980-CF5F268C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4F9E1-8B0B-43A4-A30B-52589E46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6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7F45-238A-424A-B953-B59184B9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863F3-702C-4C85-8086-3B261C1E7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E7D027-7BEA-4220-8908-BF1A012A6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5F8AC-4C76-45FD-A611-D2DDA42A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B7F19-A77E-43F7-B468-5499FD69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F7CA0-AC6D-4A5B-8F5A-8335CAE7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5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E122B5-3A18-448F-97FE-B09F20683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AC92D-0716-4CC3-A512-1A764B60B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C595F-025A-4A5D-95B4-0B3950276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4677-ED00-4018-AAF1-93CAB5A280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D0EC-CA0D-40CC-9E15-B5955E074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5967F-FADD-4315-B197-7C31B27A8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53C0-319B-46AA-9D66-AB35B45D6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3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29D62352-332A-46CE-A2C7-FF53714E7A9F}"/>
              </a:ext>
            </a:extLst>
          </p:cNvPr>
          <p:cNvSpPr/>
          <p:nvPr/>
        </p:nvSpPr>
        <p:spPr>
          <a:xfrm>
            <a:off x="5174673" y="560216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Public Agency</a:t>
            </a:r>
          </a:p>
          <a:p>
            <a:pPr algn="ctr"/>
            <a:r>
              <a:rPr lang="en-US" sz="1050" dirty="0"/>
              <a:t>Mid Level Manager Pam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5223A9-A885-4DBE-B25C-5AF5B9D4E392}"/>
              </a:ext>
            </a:extLst>
          </p:cNvPr>
          <p:cNvSpPr/>
          <p:nvPr/>
        </p:nvSpPr>
        <p:spPr>
          <a:xfrm>
            <a:off x="6942860" y="560216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Startup Sam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3E4CD8F-3833-40E9-844D-C17451044D0B}"/>
              </a:ext>
            </a:extLst>
          </p:cNvPr>
          <p:cNvSpPr/>
          <p:nvPr/>
        </p:nvSpPr>
        <p:spPr>
          <a:xfrm>
            <a:off x="8773393" y="560216"/>
            <a:ext cx="1204399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Big Consultant Bill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8EC170A-38EC-4FF2-A54F-EF54E2F8CFC7}"/>
              </a:ext>
            </a:extLst>
          </p:cNvPr>
          <p:cNvSpPr/>
          <p:nvPr/>
        </p:nvSpPr>
        <p:spPr>
          <a:xfrm>
            <a:off x="10505210" y="560216"/>
            <a:ext cx="1122217" cy="11080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Victor the Vendor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5B3F63A-9781-4418-8285-5ABB72984ED9}"/>
              </a:ext>
            </a:extLst>
          </p:cNvPr>
          <p:cNvSpPr/>
          <p:nvPr/>
        </p:nvSpPr>
        <p:spPr>
          <a:xfrm>
            <a:off x="8773393" y="1736404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Vicky the Venture Capitalist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72EB75D-D7D9-4706-98D8-AE5BBB6B5183}"/>
              </a:ext>
            </a:extLst>
          </p:cNvPr>
          <p:cNvSpPr/>
          <p:nvPr/>
        </p:nvSpPr>
        <p:spPr>
          <a:xfrm>
            <a:off x="10505210" y="1741776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Academic Abby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B8DD47A-41EF-450A-8F7B-D0520F103D85}"/>
              </a:ext>
            </a:extLst>
          </p:cNvPr>
          <p:cNvSpPr/>
          <p:nvPr/>
        </p:nvSpPr>
        <p:spPr>
          <a:xfrm>
            <a:off x="5180249" y="1745624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Non-profit Nancy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3337C76-7C16-4864-960F-298AE19FFD03}"/>
              </a:ext>
            </a:extLst>
          </p:cNvPr>
          <p:cNvSpPr/>
          <p:nvPr/>
        </p:nvSpPr>
        <p:spPr>
          <a:xfrm>
            <a:off x="5180248" y="2889797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Hal the Hobbyist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A42DFB5-D13B-4964-B5C9-6739D9B0E0D1}"/>
              </a:ext>
            </a:extLst>
          </p:cNvPr>
          <p:cNvSpPr/>
          <p:nvPr/>
        </p:nvSpPr>
        <p:spPr>
          <a:xfrm>
            <a:off x="6942859" y="2889797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Rachel the Researcher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C3FDC05-5430-4218-9DE9-1BAB59157A64}"/>
              </a:ext>
            </a:extLst>
          </p:cNvPr>
          <p:cNvSpPr/>
          <p:nvPr/>
        </p:nvSpPr>
        <p:spPr>
          <a:xfrm>
            <a:off x="6942860" y="1736404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Senior Official Sarah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4E76D49-B27F-4A15-AF33-9788956E2963}"/>
              </a:ext>
            </a:extLst>
          </p:cNvPr>
          <p:cNvSpPr/>
          <p:nvPr/>
        </p:nvSpPr>
        <p:spPr>
          <a:xfrm>
            <a:off x="8773392" y="2892862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Tina the Technician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1DCAAF9-C7BB-4FA8-A0CA-ACCBA12F0E58}"/>
              </a:ext>
            </a:extLst>
          </p:cNvPr>
          <p:cNvSpPr/>
          <p:nvPr/>
        </p:nvSpPr>
        <p:spPr>
          <a:xfrm>
            <a:off x="10505209" y="2889797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Priyanka the Policy Writer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705F2B8-0218-4C1E-9371-E7C20B41C125}"/>
              </a:ext>
            </a:extLst>
          </p:cNvPr>
          <p:cNvCxnSpPr>
            <a:cxnSpLocks/>
          </p:cNvCxnSpPr>
          <p:nvPr/>
        </p:nvCxnSpPr>
        <p:spPr>
          <a:xfrm flipH="1" flipV="1">
            <a:off x="166255" y="4241345"/>
            <a:ext cx="11736631" cy="21952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5E6F06DD-ED4B-44B7-8F38-5502B1B260CF}"/>
              </a:ext>
            </a:extLst>
          </p:cNvPr>
          <p:cNvSpPr/>
          <p:nvPr/>
        </p:nvSpPr>
        <p:spPr>
          <a:xfrm>
            <a:off x="82259" y="1285271"/>
            <a:ext cx="452870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GCTC community member personas</a:t>
            </a:r>
          </a:p>
          <a:p>
            <a:pPr algn="ctr"/>
            <a:r>
              <a:rPr lang="en-US" sz="3600" b="1" dirty="0">
                <a:ln/>
                <a:solidFill>
                  <a:schemeClr val="accent4"/>
                </a:solidFill>
              </a:rPr>
              <a:t>(approximately 7,000)</a:t>
            </a:r>
            <a:endParaRPr lang="en-US" sz="36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913CDE-5405-445E-8888-55FB47DFC0E9}"/>
              </a:ext>
            </a:extLst>
          </p:cNvPr>
          <p:cNvSpPr/>
          <p:nvPr/>
        </p:nvSpPr>
        <p:spPr>
          <a:xfrm>
            <a:off x="97515" y="4465012"/>
            <a:ext cx="271289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The roles they play in our community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93740C3F-8025-4CB0-A0BB-01718F706C70}"/>
              </a:ext>
            </a:extLst>
          </p:cNvPr>
          <p:cNvSpPr/>
          <p:nvPr/>
        </p:nvSpPr>
        <p:spPr>
          <a:xfrm>
            <a:off x="2962935" y="4454241"/>
            <a:ext cx="644673" cy="60910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3D5AE3-9996-4364-A867-4BAD46817BA0}"/>
              </a:ext>
            </a:extLst>
          </p:cNvPr>
          <p:cNvSpPr/>
          <p:nvPr/>
        </p:nvSpPr>
        <p:spPr>
          <a:xfrm>
            <a:off x="4046788" y="4417160"/>
            <a:ext cx="644672" cy="649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F7079431-C142-4801-9E1D-059E0B30A62D}"/>
              </a:ext>
            </a:extLst>
          </p:cNvPr>
          <p:cNvSpPr/>
          <p:nvPr/>
        </p:nvSpPr>
        <p:spPr>
          <a:xfrm>
            <a:off x="5087773" y="4389755"/>
            <a:ext cx="729528" cy="673588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86391B37-D510-4A0B-BDB9-0332B2A19D8F}"/>
              </a:ext>
            </a:extLst>
          </p:cNvPr>
          <p:cNvSpPr/>
          <p:nvPr/>
        </p:nvSpPr>
        <p:spPr>
          <a:xfrm>
            <a:off x="8262934" y="4437607"/>
            <a:ext cx="328406" cy="6735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EB1AA695-33D8-433F-B0D7-835C43D9E278}"/>
              </a:ext>
            </a:extLst>
          </p:cNvPr>
          <p:cNvSpPr/>
          <p:nvPr/>
        </p:nvSpPr>
        <p:spPr>
          <a:xfrm rot="10800000">
            <a:off x="9428770" y="4430328"/>
            <a:ext cx="328404" cy="6735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Up-Down 32">
            <a:extLst>
              <a:ext uri="{FF2B5EF4-FFF2-40B4-BE49-F238E27FC236}">
                <a16:creationId xmlns:a16="http://schemas.microsoft.com/office/drawing/2014/main" id="{71383C5B-0C39-44A0-917E-400D2E465A00}"/>
              </a:ext>
            </a:extLst>
          </p:cNvPr>
          <p:cNvSpPr/>
          <p:nvPr/>
        </p:nvSpPr>
        <p:spPr>
          <a:xfrm>
            <a:off x="10534932" y="4425984"/>
            <a:ext cx="279485" cy="670553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5FE649-83EC-4C79-958F-F4580B6696E1}"/>
              </a:ext>
            </a:extLst>
          </p:cNvPr>
          <p:cNvSpPr txBox="1"/>
          <p:nvPr/>
        </p:nvSpPr>
        <p:spPr>
          <a:xfrm>
            <a:off x="2834462" y="5128721"/>
            <a:ext cx="810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Novice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BACA7B-E082-48D2-BD85-68603D695ADF}"/>
              </a:ext>
            </a:extLst>
          </p:cNvPr>
          <p:cNvSpPr txBox="1"/>
          <p:nvPr/>
        </p:nvSpPr>
        <p:spPr>
          <a:xfrm>
            <a:off x="3849578" y="5144109"/>
            <a:ext cx="967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Emerging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430DAF0-C119-4072-9CD0-522AEFA24B71}"/>
              </a:ext>
            </a:extLst>
          </p:cNvPr>
          <p:cNvSpPr txBox="1"/>
          <p:nvPr/>
        </p:nvSpPr>
        <p:spPr>
          <a:xfrm>
            <a:off x="4968792" y="5144109"/>
            <a:ext cx="967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Expert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D11A3D-741F-4CFD-A3E8-221CB3EB4EBE}"/>
              </a:ext>
            </a:extLst>
          </p:cNvPr>
          <p:cNvSpPr txBox="1"/>
          <p:nvPr/>
        </p:nvSpPr>
        <p:spPr>
          <a:xfrm>
            <a:off x="7852043" y="5126732"/>
            <a:ext cx="1061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Consumer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573A1C-F674-4A5E-9BD6-73FD86AAD597}"/>
              </a:ext>
            </a:extLst>
          </p:cNvPr>
          <p:cNvSpPr txBox="1"/>
          <p:nvPr/>
        </p:nvSpPr>
        <p:spPr>
          <a:xfrm>
            <a:off x="9062102" y="5126732"/>
            <a:ext cx="1061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Provider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45C032-64F6-49BA-B440-1C38A37C1B34}"/>
              </a:ext>
            </a:extLst>
          </p:cNvPr>
          <p:cNvSpPr txBox="1"/>
          <p:nvPr/>
        </p:nvSpPr>
        <p:spPr>
          <a:xfrm>
            <a:off x="10061249" y="5126732"/>
            <a:ext cx="1226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Collaborator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D3FB17D-D394-442E-A773-8E85C8216FAF}"/>
              </a:ext>
            </a:extLst>
          </p:cNvPr>
          <p:cNvSpPr/>
          <p:nvPr/>
        </p:nvSpPr>
        <p:spPr>
          <a:xfrm>
            <a:off x="711889" y="5793786"/>
            <a:ext cx="499366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84 potential different “types” of people looking to participate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84E84F-FB21-46C4-A7D7-4EE264839897}"/>
              </a:ext>
            </a:extLst>
          </p:cNvPr>
          <p:cNvSpPr/>
          <p:nvPr/>
        </p:nvSpPr>
        <p:spPr>
          <a:xfrm>
            <a:off x="5602813" y="5978451"/>
            <a:ext cx="4931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=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5BD09E4-E92D-4C59-9EF0-51D738DCC191}"/>
              </a:ext>
            </a:extLst>
          </p:cNvPr>
          <p:cNvSpPr/>
          <p:nvPr/>
        </p:nvSpPr>
        <p:spPr>
          <a:xfrm>
            <a:off x="6063694" y="5793786"/>
            <a:ext cx="61972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Critical need to consider how we communicate through our products and services</a:t>
            </a:r>
          </a:p>
        </p:txBody>
      </p:sp>
      <p:sp>
        <p:nvSpPr>
          <p:cNvPr id="47" name="Star: 10 Points 46">
            <a:extLst>
              <a:ext uri="{FF2B5EF4-FFF2-40B4-BE49-F238E27FC236}">
                <a16:creationId xmlns:a16="http://schemas.microsoft.com/office/drawing/2014/main" id="{5CA60084-B64A-4CAB-9251-018190495EE1}"/>
              </a:ext>
            </a:extLst>
          </p:cNvPr>
          <p:cNvSpPr/>
          <p:nvPr/>
        </p:nvSpPr>
        <p:spPr>
          <a:xfrm>
            <a:off x="6158674" y="4389754"/>
            <a:ext cx="677040" cy="673589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1A57770-937C-42FD-B67A-1B6C302E4458}"/>
              </a:ext>
            </a:extLst>
          </p:cNvPr>
          <p:cNvSpPr txBox="1"/>
          <p:nvPr/>
        </p:nvSpPr>
        <p:spPr>
          <a:xfrm>
            <a:off x="5952583" y="5135118"/>
            <a:ext cx="1061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Misguided</a:t>
            </a:r>
          </a:p>
        </p:txBody>
      </p:sp>
    </p:spTree>
    <p:extLst>
      <p:ext uri="{BB962C8B-B14F-4D97-AF65-F5344CB8AC3E}">
        <p14:creationId xmlns:p14="http://schemas.microsoft.com/office/powerpoint/2010/main" val="329496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1013C7-772A-41EC-8BA9-C72B0CC1629D}"/>
              </a:ext>
            </a:extLst>
          </p:cNvPr>
          <p:cNvSpPr/>
          <p:nvPr/>
        </p:nvSpPr>
        <p:spPr>
          <a:xfrm>
            <a:off x="144604" y="256571"/>
            <a:ext cx="120473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What GCTC Can Do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3F78D1-52AB-474C-A475-DA6611864DEB}"/>
              </a:ext>
            </a:extLst>
          </p:cNvPr>
          <p:cNvSpPr/>
          <p:nvPr/>
        </p:nvSpPr>
        <p:spPr>
          <a:xfrm>
            <a:off x="222206" y="1093162"/>
            <a:ext cx="27128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Connect people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1F76DD0-64FD-4D6A-81FB-CAC3589207FC}"/>
              </a:ext>
            </a:extLst>
          </p:cNvPr>
          <p:cNvSpPr/>
          <p:nvPr/>
        </p:nvSpPr>
        <p:spPr>
          <a:xfrm>
            <a:off x="405427" y="1609698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Startup Sam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13BA43-208A-44B2-A753-868956DA96A7}"/>
              </a:ext>
            </a:extLst>
          </p:cNvPr>
          <p:cNvSpPr/>
          <p:nvPr/>
        </p:nvSpPr>
        <p:spPr>
          <a:xfrm>
            <a:off x="405425" y="3583564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Non-profit Nancy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31018243-26BA-48AB-996F-19EB0CA02269}"/>
              </a:ext>
            </a:extLst>
          </p:cNvPr>
          <p:cNvSpPr/>
          <p:nvPr/>
        </p:nvSpPr>
        <p:spPr>
          <a:xfrm>
            <a:off x="826792" y="2815394"/>
            <a:ext cx="279485" cy="670553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A0ACC69-4335-467C-87E6-F03AA9BA21EE}"/>
              </a:ext>
            </a:extLst>
          </p:cNvPr>
          <p:cNvSpPr/>
          <p:nvPr/>
        </p:nvSpPr>
        <p:spPr>
          <a:xfrm>
            <a:off x="1939637" y="1695397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Rachel the Researcher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26A4BF-0467-43DD-8389-1E1AA3598E92}"/>
              </a:ext>
            </a:extLst>
          </p:cNvPr>
          <p:cNvSpPr/>
          <p:nvPr/>
        </p:nvSpPr>
        <p:spPr>
          <a:xfrm>
            <a:off x="1939636" y="3583564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Priyanka the Policy Writer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FD14890C-6B04-449B-915D-2E357234FDB4}"/>
              </a:ext>
            </a:extLst>
          </p:cNvPr>
          <p:cNvSpPr/>
          <p:nvPr/>
        </p:nvSpPr>
        <p:spPr>
          <a:xfrm>
            <a:off x="2361001" y="2815394"/>
            <a:ext cx="279485" cy="670553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2EAD5E9-B6DB-4B43-84AB-B87F9A058191}"/>
              </a:ext>
            </a:extLst>
          </p:cNvPr>
          <p:cNvSpPr/>
          <p:nvPr/>
        </p:nvSpPr>
        <p:spPr>
          <a:xfrm>
            <a:off x="3584865" y="1689194"/>
            <a:ext cx="1122217" cy="11080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Victor the Vendor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9887251-FCE5-4D73-B22F-8A19EC818C66}"/>
              </a:ext>
            </a:extLst>
          </p:cNvPr>
          <p:cNvSpPr/>
          <p:nvPr/>
        </p:nvSpPr>
        <p:spPr>
          <a:xfrm>
            <a:off x="3584865" y="3583564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Vicky the Venture Capitalist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F6A867B-B961-4CF3-A326-7DB281AF09EB}"/>
              </a:ext>
            </a:extLst>
          </p:cNvPr>
          <p:cNvSpPr/>
          <p:nvPr/>
        </p:nvSpPr>
        <p:spPr>
          <a:xfrm>
            <a:off x="4006230" y="2855141"/>
            <a:ext cx="279485" cy="670553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22CB7FE-DE23-4791-B506-4F2A4F63248A}"/>
              </a:ext>
            </a:extLst>
          </p:cNvPr>
          <p:cNvSpPr/>
          <p:nvPr/>
        </p:nvSpPr>
        <p:spPr>
          <a:xfrm>
            <a:off x="6311694" y="1697158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Public Agency</a:t>
            </a:r>
          </a:p>
          <a:p>
            <a:pPr algn="ctr"/>
            <a:r>
              <a:rPr lang="en-US" sz="1050" dirty="0"/>
              <a:t>Mid Level Manager Pam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2BB1D4-9044-4469-9041-9B3AC191E175}"/>
              </a:ext>
            </a:extLst>
          </p:cNvPr>
          <p:cNvSpPr/>
          <p:nvPr/>
        </p:nvSpPr>
        <p:spPr>
          <a:xfrm>
            <a:off x="6269216" y="3585325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Public Agency</a:t>
            </a:r>
          </a:p>
          <a:p>
            <a:pPr algn="ctr"/>
            <a:r>
              <a:rPr lang="en-US" sz="1050" dirty="0"/>
              <a:t>Mid Level Manager Pam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9D9E654-99AD-4E52-A938-F6B38FEE4D23}"/>
              </a:ext>
            </a:extLst>
          </p:cNvPr>
          <p:cNvSpPr/>
          <p:nvPr/>
        </p:nvSpPr>
        <p:spPr>
          <a:xfrm>
            <a:off x="7065360" y="2581416"/>
            <a:ext cx="346570" cy="346359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7ED9DFA7-ABDB-4ED9-BC57-486C2A769474}"/>
              </a:ext>
            </a:extLst>
          </p:cNvPr>
          <p:cNvSpPr/>
          <p:nvPr/>
        </p:nvSpPr>
        <p:spPr>
          <a:xfrm>
            <a:off x="7055120" y="4395402"/>
            <a:ext cx="387322" cy="405649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414F43FF-C7FA-473D-BFF7-D12D0B241645}"/>
              </a:ext>
            </a:extLst>
          </p:cNvPr>
          <p:cNvSpPr/>
          <p:nvPr/>
        </p:nvSpPr>
        <p:spPr>
          <a:xfrm rot="10800000">
            <a:off x="6737106" y="2862604"/>
            <a:ext cx="279485" cy="6735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A56DD6-CA04-42E1-ADF3-11EBBCB15121}"/>
              </a:ext>
            </a:extLst>
          </p:cNvPr>
          <p:cNvSpPr/>
          <p:nvPr/>
        </p:nvSpPr>
        <p:spPr>
          <a:xfrm>
            <a:off x="5949329" y="1093162"/>
            <a:ext cx="27128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Convert people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745DA2C-2B5B-4819-9D6E-0AA9E36E6ED4}"/>
              </a:ext>
            </a:extLst>
          </p:cNvPr>
          <p:cNvSpPr/>
          <p:nvPr/>
        </p:nvSpPr>
        <p:spPr>
          <a:xfrm>
            <a:off x="7988879" y="1689193"/>
            <a:ext cx="1204399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Big Consultant Bill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58E90B4E-8D88-44D7-A832-7C06D99271C4}"/>
              </a:ext>
            </a:extLst>
          </p:cNvPr>
          <p:cNvSpPr/>
          <p:nvPr/>
        </p:nvSpPr>
        <p:spPr>
          <a:xfrm>
            <a:off x="8773187" y="2531604"/>
            <a:ext cx="439553" cy="445981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1FB1080-FE98-4D91-B14F-CD12F384699D}"/>
              </a:ext>
            </a:extLst>
          </p:cNvPr>
          <p:cNvSpPr/>
          <p:nvPr/>
        </p:nvSpPr>
        <p:spPr>
          <a:xfrm>
            <a:off x="8090523" y="3583564"/>
            <a:ext cx="1122217" cy="11080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Priyanka the Policy Writer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F7D011E9-7117-4096-B252-D58D283DC54E}"/>
              </a:ext>
            </a:extLst>
          </p:cNvPr>
          <p:cNvSpPr/>
          <p:nvPr/>
        </p:nvSpPr>
        <p:spPr>
          <a:xfrm>
            <a:off x="8854478" y="4403462"/>
            <a:ext cx="387322" cy="405649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3726CE82-6E78-4EDD-A90A-895ECF042B85}"/>
              </a:ext>
            </a:extLst>
          </p:cNvPr>
          <p:cNvSpPr/>
          <p:nvPr/>
        </p:nvSpPr>
        <p:spPr>
          <a:xfrm rot="10800000">
            <a:off x="8493702" y="2862604"/>
            <a:ext cx="279485" cy="6735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AD739D1-C9BD-4776-8E49-6CFAB641E58F}"/>
              </a:ext>
            </a:extLst>
          </p:cNvPr>
          <p:cNvSpPr/>
          <p:nvPr/>
        </p:nvSpPr>
        <p:spPr>
          <a:xfrm>
            <a:off x="9798628" y="3583564"/>
            <a:ext cx="1122217" cy="11080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Victor the Vendor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F8EC499B-0606-4B7F-A171-E928132613CE}"/>
              </a:ext>
            </a:extLst>
          </p:cNvPr>
          <p:cNvSpPr/>
          <p:nvPr/>
        </p:nvSpPr>
        <p:spPr>
          <a:xfrm>
            <a:off x="10624776" y="4418703"/>
            <a:ext cx="387322" cy="405649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7F96A9C-88AF-4708-87EB-63AFFD4981C0}"/>
              </a:ext>
            </a:extLst>
          </p:cNvPr>
          <p:cNvSpPr/>
          <p:nvPr/>
        </p:nvSpPr>
        <p:spPr>
          <a:xfrm>
            <a:off x="9838872" y="1646878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Public Agency</a:t>
            </a:r>
          </a:p>
          <a:p>
            <a:pPr algn="ctr"/>
            <a:r>
              <a:rPr lang="en-US" sz="1050" dirty="0"/>
              <a:t>Mid Level Manager Pam</a:t>
            </a:r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29425E29-93D2-43E3-BA8D-CFD199E1F3B5}"/>
              </a:ext>
            </a:extLst>
          </p:cNvPr>
          <p:cNvSpPr/>
          <p:nvPr/>
        </p:nvSpPr>
        <p:spPr>
          <a:xfrm>
            <a:off x="10624776" y="2456955"/>
            <a:ext cx="387322" cy="405649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74EE1803-53BC-4992-93B0-57D1C1918102}"/>
              </a:ext>
            </a:extLst>
          </p:cNvPr>
          <p:cNvSpPr/>
          <p:nvPr/>
        </p:nvSpPr>
        <p:spPr>
          <a:xfrm rot="10800000">
            <a:off x="10258449" y="2853623"/>
            <a:ext cx="279485" cy="6735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0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9B2F0B-402A-46FF-871F-5EAB99F3E463}"/>
              </a:ext>
            </a:extLst>
          </p:cNvPr>
          <p:cNvSpPr/>
          <p:nvPr/>
        </p:nvSpPr>
        <p:spPr>
          <a:xfrm>
            <a:off x="144604" y="256571"/>
            <a:ext cx="120473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What GCTC Can Do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5D4652-487A-45C9-8758-F7EAA457FCB9}"/>
              </a:ext>
            </a:extLst>
          </p:cNvPr>
          <p:cNvSpPr/>
          <p:nvPr/>
        </p:nvSpPr>
        <p:spPr>
          <a:xfrm>
            <a:off x="222206" y="1093162"/>
            <a:ext cx="27128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Transfer Knowledge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64151DB-1B03-4273-B8AB-87F7F35E4BA0}"/>
              </a:ext>
            </a:extLst>
          </p:cNvPr>
          <p:cNvSpPr/>
          <p:nvPr/>
        </p:nvSpPr>
        <p:spPr>
          <a:xfrm>
            <a:off x="222206" y="1791539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Public Agency</a:t>
            </a:r>
          </a:p>
          <a:p>
            <a:pPr algn="ctr"/>
            <a:r>
              <a:rPr lang="en-US" sz="1050" dirty="0"/>
              <a:t>Mid Level Manager Pam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39D580-2A7E-444E-876B-46B658C1459B}"/>
              </a:ext>
            </a:extLst>
          </p:cNvPr>
          <p:cNvSpPr/>
          <p:nvPr/>
        </p:nvSpPr>
        <p:spPr>
          <a:xfrm>
            <a:off x="1990393" y="1791539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Startup Sam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0E8AEFE-B174-45A8-85D2-9CDCDF35F458}"/>
              </a:ext>
            </a:extLst>
          </p:cNvPr>
          <p:cNvSpPr/>
          <p:nvPr/>
        </p:nvSpPr>
        <p:spPr>
          <a:xfrm>
            <a:off x="3820926" y="1791539"/>
            <a:ext cx="1204399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Big Consultant Bill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D9B2FF3-8D15-4DCE-B0BB-6316C20AD3B6}"/>
              </a:ext>
            </a:extLst>
          </p:cNvPr>
          <p:cNvSpPr/>
          <p:nvPr/>
        </p:nvSpPr>
        <p:spPr>
          <a:xfrm>
            <a:off x="5552743" y="1791539"/>
            <a:ext cx="1122217" cy="110807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Victor the Vendor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DB44255-63C0-4425-AD8B-2AF2508836D6}"/>
              </a:ext>
            </a:extLst>
          </p:cNvPr>
          <p:cNvSpPr/>
          <p:nvPr/>
        </p:nvSpPr>
        <p:spPr>
          <a:xfrm>
            <a:off x="3815351" y="3429000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Vicky the Venture Capitalist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7D9152-BFE1-406D-845D-AA47D3DFBCC0}"/>
              </a:ext>
            </a:extLst>
          </p:cNvPr>
          <p:cNvSpPr/>
          <p:nvPr/>
        </p:nvSpPr>
        <p:spPr>
          <a:xfrm>
            <a:off x="5547168" y="3434372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Academic Abby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4755408-D37A-476D-A962-B323AF6F958B}"/>
              </a:ext>
            </a:extLst>
          </p:cNvPr>
          <p:cNvSpPr/>
          <p:nvPr/>
        </p:nvSpPr>
        <p:spPr>
          <a:xfrm>
            <a:off x="222207" y="3438220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Non-profit Nancy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9359D62-EDAA-4C53-A8FB-31D215647B47}"/>
              </a:ext>
            </a:extLst>
          </p:cNvPr>
          <p:cNvSpPr/>
          <p:nvPr/>
        </p:nvSpPr>
        <p:spPr>
          <a:xfrm>
            <a:off x="222206" y="5122720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Hal the Hobbyist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C9F97B3-274C-48BF-8797-BBF2D5B092AB}"/>
              </a:ext>
            </a:extLst>
          </p:cNvPr>
          <p:cNvSpPr/>
          <p:nvPr/>
        </p:nvSpPr>
        <p:spPr>
          <a:xfrm>
            <a:off x="1984817" y="5122720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Rachel the Researcher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80B32B6-81A1-4768-94D0-EAEBE91E7FFB}"/>
              </a:ext>
            </a:extLst>
          </p:cNvPr>
          <p:cNvSpPr/>
          <p:nvPr/>
        </p:nvSpPr>
        <p:spPr>
          <a:xfrm>
            <a:off x="1984818" y="3429000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Senior Official Sarah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78C2C9-EB07-426D-8874-EC941D3D3379}"/>
              </a:ext>
            </a:extLst>
          </p:cNvPr>
          <p:cNvSpPr/>
          <p:nvPr/>
        </p:nvSpPr>
        <p:spPr>
          <a:xfrm>
            <a:off x="3815350" y="5125785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Tina the Technician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B31E6F1-C080-4EE3-8F16-C35916FC0AF1}"/>
              </a:ext>
            </a:extLst>
          </p:cNvPr>
          <p:cNvSpPr/>
          <p:nvPr/>
        </p:nvSpPr>
        <p:spPr>
          <a:xfrm>
            <a:off x="5547167" y="5122720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Priyanka the Policy Writer</a:t>
            </a:r>
          </a:p>
        </p:txBody>
      </p:sp>
      <p:sp>
        <p:nvSpPr>
          <p:cNvPr id="18" name="Arrow: Up-Down 17">
            <a:extLst>
              <a:ext uri="{FF2B5EF4-FFF2-40B4-BE49-F238E27FC236}">
                <a16:creationId xmlns:a16="http://schemas.microsoft.com/office/drawing/2014/main" id="{557D6DCE-24A4-462C-B3B3-F4879FF775C6}"/>
              </a:ext>
            </a:extLst>
          </p:cNvPr>
          <p:cNvSpPr/>
          <p:nvPr/>
        </p:nvSpPr>
        <p:spPr>
          <a:xfrm>
            <a:off x="661379" y="2981094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27A64679-ED22-45EF-A1CC-76B562C519F7}"/>
              </a:ext>
            </a:extLst>
          </p:cNvPr>
          <p:cNvSpPr/>
          <p:nvPr/>
        </p:nvSpPr>
        <p:spPr>
          <a:xfrm>
            <a:off x="2477697" y="2956219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1F3C7BF3-6F78-4E6E-BFEC-5D5BD16DB348}"/>
              </a:ext>
            </a:extLst>
          </p:cNvPr>
          <p:cNvSpPr/>
          <p:nvPr/>
        </p:nvSpPr>
        <p:spPr>
          <a:xfrm>
            <a:off x="4294016" y="2961238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8A34BD16-355C-492C-82C4-8B45F5974FFC}"/>
              </a:ext>
            </a:extLst>
          </p:cNvPr>
          <p:cNvSpPr/>
          <p:nvPr/>
        </p:nvSpPr>
        <p:spPr>
          <a:xfrm>
            <a:off x="5979166" y="2992046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rrow: Up-Down 21">
            <a:extLst>
              <a:ext uri="{FF2B5EF4-FFF2-40B4-BE49-F238E27FC236}">
                <a16:creationId xmlns:a16="http://schemas.microsoft.com/office/drawing/2014/main" id="{57761F84-375C-44E4-80FC-FBED82C8807E}"/>
              </a:ext>
            </a:extLst>
          </p:cNvPr>
          <p:cNvSpPr/>
          <p:nvPr/>
        </p:nvSpPr>
        <p:spPr>
          <a:xfrm>
            <a:off x="635641" y="4594244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5E30BBC6-1663-4B5D-8527-44F3CBC1542D}"/>
              </a:ext>
            </a:extLst>
          </p:cNvPr>
          <p:cNvSpPr/>
          <p:nvPr/>
        </p:nvSpPr>
        <p:spPr>
          <a:xfrm>
            <a:off x="2416816" y="4592899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row: Up-Down 23">
            <a:extLst>
              <a:ext uri="{FF2B5EF4-FFF2-40B4-BE49-F238E27FC236}">
                <a16:creationId xmlns:a16="http://schemas.microsoft.com/office/drawing/2014/main" id="{FD8B3C3A-9BFF-4FC0-B484-14880D09D3DB}"/>
              </a:ext>
            </a:extLst>
          </p:cNvPr>
          <p:cNvSpPr/>
          <p:nvPr/>
        </p:nvSpPr>
        <p:spPr>
          <a:xfrm>
            <a:off x="4294016" y="4582263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row: Up-Down 24">
            <a:extLst>
              <a:ext uri="{FF2B5EF4-FFF2-40B4-BE49-F238E27FC236}">
                <a16:creationId xmlns:a16="http://schemas.microsoft.com/office/drawing/2014/main" id="{767775AF-849B-4FE1-8586-D63B38576767}"/>
              </a:ext>
            </a:extLst>
          </p:cNvPr>
          <p:cNvSpPr/>
          <p:nvPr/>
        </p:nvSpPr>
        <p:spPr>
          <a:xfrm>
            <a:off x="5979166" y="4589438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row: Up-Down 25">
            <a:extLst>
              <a:ext uri="{FF2B5EF4-FFF2-40B4-BE49-F238E27FC236}">
                <a16:creationId xmlns:a16="http://schemas.microsoft.com/office/drawing/2014/main" id="{AED16E05-9237-4695-8D7A-D826DE7B44EE}"/>
              </a:ext>
            </a:extLst>
          </p:cNvPr>
          <p:cNvSpPr/>
          <p:nvPr/>
        </p:nvSpPr>
        <p:spPr>
          <a:xfrm rot="5400000">
            <a:off x="1530032" y="2137488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AF200F76-70D3-46A5-9D6A-748F264BE40C}"/>
              </a:ext>
            </a:extLst>
          </p:cNvPr>
          <p:cNvSpPr/>
          <p:nvPr/>
        </p:nvSpPr>
        <p:spPr>
          <a:xfrm rot="5400000">
            <a:off x="3360144" y="2127547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Up-Down 27">
            <a:extLst>
              <a:ext uri="{FF2B5EF4-FFF2-40B4-BE49-F238E27FC236}">
                <a16:creationId xmlns:a16="http://schemas.microsoft.com/office/drawing/2014/main" id="{DBE2D782-A058-4DDC-B414-21E6A373590C}"/>
              </a:ext>
            </a:extLst>
          </p:cNvPr>
          <p:cNvSpPr/>
          <p:nvPr/>
        </p:nvSpPr>
        <p:spPr>
          <a:xfrm rot="5400000">
            <a:off x="5113259" y="3739798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Up-Down 28">
            <a:extLst>
              <a:ext uri="{FF2B5EF4-FFF2-40B4-BE49-F238E27FC236}">
                <a16:creationId xmlns:a16="http://schemas.microsoft.com/office/drawing/2014/main" id="{D1821285-C7DA-4449-A95B-6E6772A31B38}"/>
              </a:ext>
            </a:extLst>
          </p:cNvPr>
          <p:cNvSpPr/>
          <p:nvPr/>
        </p:nvSpPr>
        <p:spPr>
          <a:xfrm rot="5400000">
            <a:off x="3314103" y="3739892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Up-Down 29">
            <a:extLst>
              <a:ext uri="{FF2B5EF4-FFF2-40B4-BE49-F238E27FC236}">
                <a16:creationId xmlns:a16="http://schemas.microsoft.com/office/drawing/2014/main" id="{FB6F0E84-1796-4DA1-AAF5-5E3C9668EE8F}"/>
              </a:ext>
            </a:extLst>
          </p:cNvPr>
          <p:cNvSpPr/>
          <p:nvPr/>
        </p:nvSpPr>
        <p:spPr>
          <a:xfrm rot="5400000">
            <a:off x="1530458" y="3749112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Up-Down 30">
            <a:extLst>
              <a:ext uri="{FF2B5EF4-FFF2-40B4-BE49-F238E27FC236}">
                <a16:creationId xmlns:a16="http://schemas.microsoft.com/office/drawing/2014/main" id="{80645AF8-358A-4E0C-9E67-584CBE505ABF}"/>
              </a:ext>
            </a:extLst>
          </p:cNvPr>
          <p:cNvSpPr/>
          <p:nvPr/>
        </p:nvSpPr>
        <p:spPr>
          <a:xfrm rot="5400000">
            <a:off x="1511162" y="5430845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6D599100-6808-4733-9197-06B8F5D9EFEB}"/>
              </a:ext>
            </a:extLst>
          </p:cNvPr>
          <p:cNvSpPr/>
          <p:nvPr/>
        </p:nvSpPr>
        <p:spPr>
          <a:xfrm rot="5400000">
            <a:off x="3291677" y="5430845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Arrow: Up-Down 32">
            <a:extLst>
              <a:ext uri="{FF2B5EF4-FFF2-40B4-BE49-F238E27FC236}">
                <a16:creationId xmlns:a16="http://schemas.microsoft.com/office/drawing/2014/main" id="{019E5A32-8FB7-4864-8A6E-CAA6895A8BAB}"/>
              </a:ext>
            </a:extLst>
          </p:cNvPr>
          <p:cNvSpPr/>
          <p:nvPr/>
        </p:nvSpPr>
        <p:spPr>
          <a:xfrm rot="5400000">
            <a:off x="5104306" y="5433612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Arrow: Up-Down 33">
            <a:extLst>
              <a:ext uri="{FF2B5EF4-FFF2-40B4-BE49-F238E27FC236}">
                <a16:creationId xmlns:a16="http://schemas.microsoft.com/office/drawing/2014/main" id="{327C1A8E-E621-4EA4-B7D2-C567F0966762}"/>
              </a:ext>
            </a:extLst>
          </p:cNvPr>
          <p:cNvSpPr/>
          <p:nvPr/>
        </p:nvSpPr>
        <p:spPr>
          <a:xfrm rot="5400000">
            <a:off x="5159925" y="2127547"/>
            <a:ext cx="258218" cy="416180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row: Up-Down 34">
            <a:extLst>
              <a:ext uri="{FF2B5EF4-FFF2-40B4-BE49-F238E27FC236}">
                <a16:creationId xmlns:a16="http://schemas.microsoft.com/office/drawing/2014/main" id="{173817E2-D3AB-45F6-AE2D-8F057537D92B}"/>
              </a:ext>
            </a:extLst>
          </p:cNvPr>
          <p:cNvSpPr/>
          <p:nvPr/>
        </p:nvSpPr>
        <p:spPr>
          <a:xfrm rot="7878819">
            <a:off x="5167950" y="2623890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rrow: Up-Down 35">
            <a:extLst>
              <a:ext uri="{FF2B5EF4-FFF2-40B4-BE49-F238E27FC236}">
                <a16:creationId xmlns:a16="http://schemas.microsoft.com/office/drawing/2014/main" id="{89D0F524-EC23-4A68-BF07-8F6D9FD1FD07}"/>
              </a:ext>
            </a:extLst>
          </p:cNvPr>
          <p:cNvSpPr/>
          <p:nvPr/>
        </p:nvSpPr>
        <p:spPr>
          <a:xfrm rot="2526968">
            <a:off x="5164058" y="2612937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Arrow: Up-Down 36">
            <a:extLst>
              <a:ext uri="{FF2B5EF4-FFF2-40B4-BE49-F238E27FC236}">
                <a16:creationId xmlns:a16="http://schemas.microsoft.com/office/drawing/2014/main" id="{1DE1F5C2-E9DD-4682-B515-016D595CB1DB}"/>
              </a:ext>
            </a:extLst>
          </p:cNvPr>
          <p:cNvSpPr/>
          <p:nvPr/>
        </p:nvSpPr>
        <p:spPr>
          <a:xfrm rot="7878819">
            <a:off x="5183306" y="4245656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0ADEFB80-A7BF-42D7-91CF-5D2BECA821D6}"/>
              </a:ext>
            </a:extLst>
          </p:cNvPr>
          <p:cNvSpPr/>
          <p:nvPr/>
        </p:nvSpPr>
        <p:spPr>
          <a:xfrm rot="2526968">
            <a:off x="5179414" y="4234703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54135282-9AF6-4EA4-BA98-92AF40FD2DCA}"/>
              </a:ext>
            </a:extLst>
          </p:cNvPr>
          <p:cNvSpPr/>
          <p:nvPr/>
        </p:nvSpPr>
        <p:spPr>
          <a:xfrm rot="7878819">
            <a:off x="3336467" y="2655753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Arrow: Up-Down 39">
            <a:extLst>
              <a:ext uri="{FF2B5EF4-FFF2-40B4-BE49-F238E27FC236}">
                <a16:creationId xmlns:a16="http://schemas.microsoft.com/office/drawing/2014/main" id="{86262C99-4C44-4675-92BC-0DD09909D2D0}"/>
              </a:ext>
            </a:extLst>
          </p:cNvPr>
          <p:cNvSpPr/>
          <p:nvPr/>
        </p:nvSpPr>
        <p:spPr>
          <a:xfrm rot="2526968">
            <a:off x="3332575" y="2644800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3177EEE7-E083-4694-9E46-56CD49062225}"/>
              </a:ext>
            </a:extLst>
          </p:cNvPr>
          <p:cNvSpPr/>
          <p:nvPr/>
        </p:nvSpPr>
        <p:spPr>
          <a:xfrm rot="7878819">
            <a:off x="3366589" y="4328562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Arrow: Up-Down 41">
            <a:extLst>
              <a:ext uri="{FF2B5EF4-FFF2-40B4-BE49-F238E27FC236}">
                <a16:creationId xmlns:a16="http://schemas.microsoft.com/office/drawing/2014/main" id="{8E9F1F36-8D29-499A-8DE6-810959920C2E}"/>
              </a:ext>
            </a:extLst>
          </p:cNvPr>
          <p:cNvSpPr/>
          <p:nvPr/>
        </p:nvSpPr>
        <p:spPr>
          <a:xfrm rot="2526968">
            <a:off x="3362697" y="4317609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Arrow: Up-Down 42">
            <a:extLst>
              <a:ext uri="{FF2B5EF4-FFF2-40B4-BE49-F238E27FC236}">
                <a16:creationId xmlns:a16="http://schemas.microsoft.com/office/drawing/2014/main" id="{CDBF0399-3F87-44CC-95B7-D71E904BD322}"/>
              </a:ext>
            </a:extLst>
          </p:cNvPr>
          <p:cNvSpPr/>
          <p:nvPr/>
        </p:nvSpPr>
        <p:spPr>
          <a:xfrm rot="7878819">
            <a:off x="1600310" y="2656476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Arrow: Up-Down 43">
            <a:extLst>
              <a:ext uri="{FF2B5EF4-FFF2-40B4-BE49-F238E27FC236}">
                <a16:creationId xmlns:a16="http://schemas.microsoft.com/office/drawing/2014/main" id="{68A9B2D0-CE4F-457A-9504-DE5F4B9347DC}"/>
              </a:ext>
            </a:extLst>
          </p:cNvPr>
          <p:cNvSpPr/>
          <p:nvPr/>
        </p:nvSpPr>
        <p:spPr>
          <a:xfrm rot="2526968">
            <a:off x="1596418" y="2645523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Arrow: Up-Down 44">
            <a:extLst>
              <a:ext uri="{FF2B5EF4-FFF2-40B4-BE49-F238E27FC236}">
                <a16:creationId xmlns:a16="http://schemas.microsoft.com/office/drawing/2014/main" id="{5A11743F-9FA7-4EE5-A4A9-12C30C6A215E}"/>
              </a:ext>
            </a:extLst>
          </p:cNvPr>
          <p:cNvSpPr/>
          <p:nvPr/>
        </p:nvSpPr>
        <p:spPr>
          <a:xfrm rot="7878819">
            <a:off x="1506409" y="4309914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Arrow: Up-Down 45">
            <a:extLst>
              <a:ext uri="{FF2B5EF4-FFF2-40B4-BE49-F238E27FC236}">
                <a16:creationId xmlns:a16="http://schemas.microsoft.com/office/drawing/2014/main" id="{1D1DB706-4F8E-428E-AC74-2907E63BDED3}"/>
              </a:ext>
            </a:extLst>
          </p:cNvPr>
          <p:cNvSpPr/>
          <p:nvPr/>
        </p:nvSpPr>
        <p:spPr>
          <a:xfrm rot="2526968">
            <a:off x="1502517" y="4298961"/>
            <a:ext cx="229136" cy="951401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D8680D9-F67F-4332-9952-9637D869E09F}"/>
              </a:ext>
            </a:extLst>
          </p:cNvPr>
          <p:cNvSpPr/>
          <p:nvPr/>
        </p:nvSpPr>
        <p:spPr>
          <a:xfrm>
            <a:off x="7752151" y="1087056"/>
            <a:ext cx="38233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Define the Ecosystem</a:t>
            </a:r>
          </a:p>
        </p:txBody>
      </p:sp>
      <p:graphicFrame>
        <p:nvGraphicFramePr>
          <p:cNvPr id="48" name="Diagram 47">
            <a:extLst>
              <a:ext uri="{FF2B5EF4-FFF2-40B4-BE49-F238E27FC236}">
                <a16:creationId xmlns:a16="http://schemas.microsoft.com/office/drawing/2014/main" id="{A08B2C80-1F28-4C6E-A1A1-F75ADAA92D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1015809"/>
              </p:ext>
            </p:extLst>
          </p:nvPr>
        </p:nvGraphicFramePr>
        <p:xfrm>
          <a:off x="8433709" y="2216469"/>
          <a:ext cx="2922732" cy="309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6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AC063A-63D9-468E-800F-003D39173A15}"/>
              </a:ext>
            </a:extLst>
          </p:cNvPr>
          <p:cNvSpPr/>
          <p:nvPr/>
        </p:nvSpPr>
        <p:spPr>
          <a:xfrm>
            <a:off x="144604" y="256571"/>
            <a:ext cx="120473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What GCTC Can Do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5F919-2503-4A0F-B52E-B3B2EB646E6A}"/>
              </a:ext>
            </a:extLst>
          </p:cNvPr>
          <p:cNvSpPr/>
          <p:nvPr/>
        </p:nvSpPr>
        <p:spPr>
          <a:xfrm>
            <a:off x="258573" y="880919"/>
            <a:ext cx="342500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Create the Smart Cities Economy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3161BF-6BF2-417D-A2EE-CB45A3383456}"/>
              </a:ext>
            </a:extLst>
          </p:cNvPr>
          <p:cNvCxnSpPr>
            <a:cxnSpLocks/>
          </p:cNvCxnSpPr>
          <p:nvPr/>
        </p:nvCxnSpPr>
        <p:spPr>
          <a:xfrm flipH="1">
            <a:off x="5951094" y="1865168"/>
            <a:ext cx="37417" cy="49928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53F7FD0-70E0-4A2B-A9AA-C9C5C0BDD69D}"/>
              </a:ext>
            </a:extLst>
          </p:cNvPr>
          <p:cNvSpPr txBox="1"/>
          <p:nvPr/>
        </p:nvSpPr>
        <p:spPr>
          <a:xfrm>
            <a:off x="2883383" y="2019131"/>
            <a:ext cx="857250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Buyers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42E26F-61F7-4C46-B96A-180E5A2DEA56}"/>
              </a:ext>
            </a:extLst>
          </p:cNvPr>
          <p:cNvSpPr txBox="1"/>
          <p:nvPr/>
        </p:nvSpPr>
        <p:spPr>
          <a:xfrm>
            <a:off x="8451367" y="1981729"/>
            <a:ext cx="857250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Sellers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34D4A8C-9F0C-45AD-8F89-E9242794F978}"/>
              </a:ext>
            </a:extLst>
          </p:cNvPr>
          <p:cNvSpPr/>
          <p:nvPr/>
        </p:nvSpPr>
        <p:spPr>
          <a:xfrm>
            <a:off x="2725395" y="3864834"/>
            <a:ext cx="1173226" cy="110807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Public Agency</a:t>
            </a:r>
          </a:p>
          <a:p>
            <a:pPr algn="ctr"/>
            <a:r>
              <a:rPr lang="en-US" sz="1050" dirty="0"/>
              <a:t>Mid Level Manager Pam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B67F21-F069-4990-8609-8E67D7FF7DE5}"/>
              </a:ext>
            </a:extLst>
          </p:cNvPr>
          <p:cNvSpPr/>
          <p:nvPr/>
        </p:nvSpPr>
        <p:spPr>
          <a:xfrm>
            <a:off x="9086057" y="5424489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Startup Sam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292A09D-8C78-40C1-AE74-E3571059C1D6}"/>
              </a:ext>
            </a:extLst>
          </p:cNvPr>
          <p:cNvSpPr/>
          <p:nvPr/>
        </p:nvSpPr>
        <p:spPr>
          <a:xfrm>
            <a:off x="7518200" y="4182775"/>
            <a:ext cx="1122217" cy="103796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Big Consultant Bill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E25B43-462C-49D9-ACE8-E818C4FDD3EA}"/>
              </a:ext>
            </a:extLst>
          </p:cNvPr>
          <p:cNvSpPr/>
          <p:nvPr/>
        </p:nvSpPr>
        <p:spPr>
          <a:xfrm>
            <a:off x="5409324" y="2203426"/>
            <a:ext cx="1122217" cy="110807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Victor the Vendor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ECFA514-AB0E-441F-8EB5-13429D03DBC5}"/>
              </a:ext>
            </a:extLst>
          </p:cNvPr>
          <p:cNvSpPr/>
          <p:nvPr/>
        </p:nvSpPr>
        <p:spPr>
          <a:xfrm>
            <a:off x="5371309" y="5735478"/>
            <a:ext cx="1122217" cy="10379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Vicky the Venture Capitalist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373D7B9-E476-4379-AFE1-90447744DF65}"/>
              </a:ext>
            </a:extLst>
          </p:cNvPr>
          <p:cNvSpPr/>
          <p:nvPr/>
        </p:nvSpPr>
        <p:spPr>
          <a:xfrm>
            <a:off x="5404013" y="4601981"/>
            <a:ext cx="1122217" cy="10379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Academic Abby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905D9E-C356-4E70-A4AA-5FD19D2ADED6}"/>
              </a:ext>
            </a:extLst>
          </p:cNvPr>
          <p:cNvSpPr/>
          <p:nvPr/>
        </p:nvSpPr>
        <p:spPr>
          <a:xfrm>
            <a:off x="5371311" y="3488578"/>
            <a:ext cx="1122217" cy="103796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Non-profit Nancy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25907A-6A5B-406E-B3BE-0D726E10166D}"/>
              </a:ext>
            </a:extLst>
          </p:cNvPr>
          <p:cNvSpPr/>
          <p:nvPr/>
        </p:nvSpPr>
        <p:spPr>
          <a:xfrm>
            <a:off x="7518200" y="2827626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Hal the Hobbyist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F4D8049-506E-4A62-9CD9-39B24962893C}"/>
              </a:ext>
            </a:extLst>
          </p:cNvPr>
          <p:cNvSpPr/>
          <p:nvPr/>
        </p:nvSpPr>
        <p:spPr>
          <a:xfrm>
            <a:off x="9086058" y="2829570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Rachel the Researcher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5861124-EACF-441F-A9CA-1A7A02C329AA}"/>
              </a:ext>
            </a:extLst>
          </p:cNvPr>
          <p:cNvSpPr/>
          <p:nvPr/>
        </p:nvSpPr>
        <p:spPr>
          <a:xfrm>
            <a:off x="2741419" y="2610037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Senior Official Sarah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8A4994F-8573-416F-B828-E21AA1160579}"/>
              </a:ext>
            </a:extLst>
          </p:cNvPr>
          <p:cNvSpPr/>
          <p:nvPr/>
        </p:nvSpPr>
        <p:spPr>
          <a:xfrm>
            <a:off x="2738594" y="5226884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Tina the Technician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A831996-6815-4EB1-A19E-840D0C8A4AEF}"/>
              </a:ext>
            </a:extLst>
          </p:cNvPr>
          <p:cNvSpPr/>
          <p:nvPr/>
        </p:nvSpPr>
        <p:spPr>
          <a:xfrm>
            <a:off x="9086058" y="4182776"/>
            <a:ext cx="1122217" cy="10379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Priyanka the Policy Writer</a:t>
            </a:r>
          </a:p>
        </p:txBody>
      </p:sp>
    </p:spTree>
    <p:extLst>
      <p:ext uri="{BB962C8B-B14F-4D97-AF65-F5344CB8AC3E}">
        <p14:creationId xmlns:p14="http://schemas.microsoft.com/office/powerpoint/2010/main" val="180495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6510B3-A6E9-4132-ACB2-E1E793B917C5}"/>
              </a:ext>
            </a:extLst>
          </p:cNvPr>
          <p:cNvSpPr/>
          <p:nvPr/>
        </p:nvSpPr>
        <p:spPr>
          <a:xfrm>
            <a:off x="144604" y="256571"/>
            <a:ext cx="120473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What GCTC Can Do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FF1AB2-F1FA-4D05-B4B6-B3796DFE065F}"/>
              </a:ext>
            </a:extLst>
          </p:cNvPr>
          <p:cNvSpPr/>
          <p:nvPr/>
        </p:nvSpPr>
        <p:spPr>
          <a:xfrm>
            <a:off x="258573" y="880919"/>
            <a:ext cx="342500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400" b="1" cap="none" spc="0" dirty="0">
                <a:ln/>
                <a:solidFill>
                  <a:schemeClr val="accent4"/>
                </a:solidFill>
                <a:effectLst/>
              </a:rPr>
              <a:t>Educate Buyers</a:t>
            </a: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26FAD6DE-4D2D-42A8-9732-116A2021DB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0790064"/>
              </p:ext>
            </p:extLst>
          </p:nvPr>
        </p:nvGraphicFramePr>
        <p:xfrm>
          <a:off x="3048249" y="1966932"/>
          <a:ext cx="6240106" cy="406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620224C-1A1D-490A-8092-863CDF0C732C}"/>
              </a:ext>
            </a:extLst>
          </p:cNvPr>
          <p:cNvSpPr/>
          <p:nvPr/>
        </p:nvSpPr>
        <p:spPr>
          <a:xfrm>
            <a:off x="9588138" y="2782669"/>
            <a:ext cx="12496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cap="none" spc="0" dirty="0">
                <a:ln/>
                <a:solidFill>
                  <a:schemeClr val="accent4"/>
                </a:solidFill>
                <a:effectLst/>
              </a:rPr>
              <a:t>GCTC</a:t>
            </a: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0CDD0608-860C-47AF-AB5D-0A54021C575E}"/>
              </a:ext>
            </a:extLst>
          </p:cNvPr>
          <p:cNvCxnSpPr>
            <a:stCxn id="24" idx="0"/>
          </p:cNvCxnSpPr>
          <p:nvPr/>
        </p:nvCxnSpPr>
        <p:spPr>
          <a:xfrm rot="16200000" flipV="1">
            <a:off x="9552407" y="2122097"/>
            <a:ext cx="396520" cy="92462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FE78515B-092D-44D3-918E-208E1909204B}"/>
              </a:ext>
            </a:extLst>
          </p:cNvPr>
          <p:cNvCxnSpPr>
            <a:stCxn id="24" idx="2"/>
          </p:cNvCxnSpPr>
          <p:nvPr/>
        </p:nvCxnSpPr>
        <p:spPr>
          <a:xfrm rot="5400000">
            <a:off x="9549282" y="3168074"/>
            <a:ext cx="402771" cy="92462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24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A0EAEF96C7884DAC01A376BA2E3092" ma:contentTypeVersion="15" ma:contentTypeDescription="Create a new document." ma:contentTypeScope="" ma:versionID="cda4473432843fef9fe5a6780be9661a">
  <xsd:schema xmlns:xsd="http://www.w3.org/2001/XMLSchema" xmlns:xs="http://www.w3.org/2001/XMLSchema" xmlns:p="http://schemas.microsoft.com/office/2006/metadata/properties" xmlns:ns1="http://schemas.microsoft.com/sharepoint/v3" xmlns:ns3="00772f4d-2f0b-40a1-bf0c-13174ef5d1b0" xmlns:ns4="77b8f275-0f6c-4c61-b8a3-1cc785168ab7" targetNamespace="http://schemas.microsoft.com/office/2006/metadata/properties" ma:root="true" ma:fieldsID="fc28394e7d59061528e2ed314a08f812" ns1:_="" ns3:_="" ns4:_="">
    <xsd:import namespace="http://schemas.microsoft.com/sharepoint/v3"/>
    <xsd:import namespace="00772f4d-2f0b-40a1-bf0c-13174ef5d1b0"/>
    <xsd:import namespace="77b8f275-0f6c-4c61-b8a3-1cc785168ab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772f4d-2f0b-40a1-bf0c-13174ef5d1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8f275-0f6c-4c61-b8a3-1cc785168a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3F3B661-1364-4578-8334-EDB0714299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0772f4d-2f0b-40a1-bf0c-13174ef5d1b0"/>
    <ds:schemaRef ds:uri="77b8f275-0f6c-4c61-b8a3-1cc785168a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A3B5DA-1EBA-4F85-B569-90FD135AA3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D2368A-1072-4FFC-A8EA-C3D2DA7B4B65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7b8f275-0f6c-4c61-b8a3-1cc785168ab7"/>
    <ds:schemaRef ds:uri="http://schemas.microsoft.com/office/infopath/2007/PartnerControls"/>
    <ds:schemaRef ds:uri="http://purl.org/dc/terms/"/>
    <ds:schemaRef ds:uri="00772f4d-2f0b-40a1-bf0c-13174ef5d1b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284</Words>
  <Application>Microsoft Office PowerPoint</Application>
  <PresentationFormat>Widescreen</PresentationFormat>
  <Paragraphs>93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comprises our “Community”?</dc:title>
  <dc:creator>Rensel, Eric E.</dc:creator>
  <cp:lastModifiedBy>Rensel, Eric E.</cp:lastModifiedBy>
  <cp:revision>14</cp:revision>
  <dcterms:created xsi:type="dcterms:W3CDTF">2021-10-07T18:15:15Z</dcterms:created>
  <dcterms:modified xsi:type="dcterms:W3CDTF">2021-10-07T20:48:44Z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0x010100D9A0EAEF96C7884DAC01A376BA2E3092</vt:lpwstr>
  </property>
</Properties>
</file>